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361" r:id="rId4"/>
    <p:sldId id="409" r:id="rId5"/>
    <p:sldId id="406" r:id="rId6"/>
    <p:sldId id="256" r:id="rId7"/>
    <p:sldId id="362" r:id="rId8"/>
    <p:sldId id="363" r:id="rId9"/>
    <p:sldId id="366" r:id="rId10"/>
    <p:sldId id="369" r:id="rId11"/>
    <p:sldId id="381" r:id="rId12"/>
    <p:sldId id="375" r:id="rId13"/>
    <p:sldId id="378" r:id="rId14"/>
    <p:sldId id="267" r:id="rId15"/>
    <p:sldId id="351" r:id="rId16"/>
    <p:sldId id="353" r:id="rId17"/>
    <p:sldId id="356" r:id="rId18"/>
    <p:sldId id="357" r:id="rId19"/>
    <p:sldId id="358" r:id="rId20"/>
    <p:sldId id="376" r:id="rId21"/>
    <p:sldId id="377" r:id="rId22"/>
    <p:sldId id="380" r:id="rId2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E13E-55B2-3708-3FBF-0DABB9332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E9EE8FE-05D3-87EC-B5C6-7BF474D46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63A2D72-86F3-5AE5-0EC9-3CBD30805B5F}"/>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21EB37FE-EE7D-6A5D-95B6-27E4A0C6CA6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C1DD46-836D-DCF5-DB77-83B059D866F7}"/>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2093225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6649-C1BC-0E16-0D5E-5BC7FF340A51}"/>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2065495-F518-AB5F-0EF2-D41FF4FEE8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A2A33BB-5D36-71C1-31AC-663BFF7180A7}"/>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6F46DCC8-2999-719F-E4D1-D2021AEF8B8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E87F151-0E53-B1EC-BBF7-EECA711CFAA7}"/>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11963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B9D8AD-84E0-7376-A214-1DDFAC9A2A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C43586-CF84-AFA5-0663-9AA43F3633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3922442-C839-1FA1-F703-C14EAF505EB5}"/>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3455F7A8-ED78-1014-5C8E-5AD951F7E9A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400861-FF59-B5E6-AAB0-56CB8C2A601F}"/>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693136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F247-EB4B-48DB-9072-BAC6ED468F5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2A7BD7BC-6F10-4611-863F-59BC3CDEAEA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08D2D4E-4DCC-46F5-946C-7C64AC82AE62}"/>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59F4D6FE-11BA-47CA-AFE6-E02875C8D4F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6A89DD-16FE-4946-B060-1ED6042DF8AE}"/>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1999547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B3F7A-FA8E-48F8-93AD-3714DAD47F9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E7C80B-DF42-4C34-AE01-53C9514715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10B15EC-EE38-4C39-BB98-A244E9B03710}"/>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17106AC1-2D40-4E63-9051-B3414196EF5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75F600-2F20-4A38-9BF7-090CDBDD46A4}"/>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77611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DF01-3AAE-4576-842B-11AEC374F6D5}"/>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B36D5AE-A60B-42C2-AA6C-BC4A39A8BC67}"/>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1CA6C7-EA77-42E3-8911-460430C93D16}"/>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127C0F1D-6B60-4663-9F12-02B9A83845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D6EFBFA-563A-4C2B-A972-A7BF749ACC55}"/>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305025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F50C-D670-4C81-B2D0-7B0F30B12C1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DD8140F-4345-49F2-8C0F-65CEF0C1DD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6308D95-7C41-4498-883B-4A9F8D5B4D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969FB7DF-74A8-4AF6-94E8-8FAEB186155E}"/>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6" name="Footer Placeholder 5">
            <a:extLst>
              <a:ext uri="{FF2B5EF4-FFF2-40B4-BE49-F238E27FC236}">
                <a16:creationId xmlns:a16="http://schemas.microsoft.com/office/drawing/2014/main" id="{38A71D25-5DD9-45C4-B863-F669FD2D7ED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E4EEAE1-0399-4D42-AB16-2D615C2ED640}"/>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352545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64C7-5351-4441-B68A-99247A7FFB14}"/>
              </a:ext>
            </a:extLst>
          </p:cNvPr>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CC74DD7-FDDB-494E-AAB7-232A24F74039}"/>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AB7739-A449-4E59-922F-28CDD817324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CF703E4-AEDC-4789-9893-C3A49BBF1FB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F76A26E-BBF2-4C2A-8E15-58D29E7ECE50}"/>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CDAB511-75D2-4088-86D7-59D68232969B}"/>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8" name="Footer Placeholder 7">
            <a:extLst>
              <a:ext uri="{FF2B5EF4-FFF2-40B4-BE49-F238E27FC236}">
                <a16:creationId xmlns:a16="http://schemas.microsoft.com/office/drawing/2014/main" id="{8307A44D-B574-4FC5-9F76-C17FB152903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550E4E49-63CE-4705-AF1E-7956386D27C4}"/>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3979778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9AF-81E2-4342-8E63-BBF8B2315D08}"/>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E5F735E-6FBE-4337-83E5-C9023A17E6A9}"/>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4" name="Footer Placeholder 3">
            <a:extLst>
              <a:ext uri="{FF2B5EF4-FFF2-40B4-BE49-F238E27FC236}">
                <a16:creationId xmlns:a16="http://schemas.microsoft.com/office/drawing/2014/main" id="{1CC6961E-0DC5-4E2E-9CAD-73100282410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A6F6F12-A2DA-491D-8BC4-252D0D391282}"/>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2012279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2914F-0BE4-400D-A800-C0FA4474CEA5}"/>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3" name="Footer Placeholder 2">
            <a:extLst>
              <a:ext uri="{FF2B5EF4-FFF2-40B4-BE49-F238E27FC236}">
                <a16:creationId xmlns:a16="http://schemas.microsoft.com/office/drawing/2014/main" id="{8240883C-BFCB-4CED-B095-3840F4CE5EA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28F2143-0B76-4F48-BE2B-1391CD7B3640}"/>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48393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4809B-2FDD-4B07-9C4C-D2B81B01A61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BBE824DB-40A2-49B9-AEF0-B469B1D60B3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5AF7EB7-30BE-45B1-A670-7F9154C15E4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5347BD-0B17-4900-B505-4525C0299BC5}"/>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6" name="Footer Placeholder 5">
            <a:extLst>
              <a:ext uri="{FF2B5EF4-FFF2-40B4-BE49-F238E27FC236}">
                <a16:creationId xmlns:a16="http://schemas.microsoft.com/office/drawing/2014/main" id="{506B8C81-074C-4C06-968B-E23C5DC597C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EB8E913-9C4F-45A9-8BD5-2C4152CA8026}"/>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22155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DA7E-98A5-0BB9-41A5-1FD8CD6C980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552E421-DAA3-B085-7B52-82B102586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F91B532-4804-1F4B-C383-7944AB452A86}"/>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16CC6D39-B2AA-1376-3997-2E3FE7AB35C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DF2BDB8-BC07-4ED6-28B1-67BB050F1FD4}"/>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4249538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FF0E-4013-4A89-933D-CF294C9B696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5A25CD4-DAC5-4A85-9A90-C5A542B99AB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595593D8-7D03-40AB-A34D-AAEDF5BB042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B2C21DD-9B1C-4BCB-BF9D-BF3B658ABFD1}"/>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6" name="Footer Placeholder 5">
            <a:extLst>
              <a:ext uri="{FF2B5EF4-FFF2-40B4-BE49-F238E27FC236}">
                <a16:creationId xmlns:a16="http://schemas.microsoft.com/office/drawing/2014/main" id="{FFFD3C1E-EA13-48F5-BDB9-FCCF3364B81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8BD99D2-4383-4F8C-B1CB-A413BEBE3CB1}"/>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2571594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0BB4A-82A8-40D7-BC16-C5B42D7C09E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C0A2003-0FC9-4CBE-BD7F-B5B8E13AF0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B42F14-68B0-4F30-91BA-464622BE8ABE}"/>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E13C6C1B-18D8-4D42-AB40-0C4B4E5A988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54B1EC-BD11-4581-B82D-34708B8DE0AF}"/>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3476086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2D155D-F9C6-44CA-8857-32A287339F67}"/>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B43AA6-D45E-4A48-A00C-F22BC129ADC8}"/>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8AB7F16-68AD-4BC0-BE29-9EF835EB7894}"/>
              </a:ext>
            </a:extLst>
          </p:cNvPr>
          <p:cNvSpPr>
            <a:spLocks noGrp="1"/>
          </p:cNvSpPr>
          <p:nvPr>
            <p:ph type="dt" sz="half" idx="10"/>
          </p:nvPr>
        </p:nvSpPr>
        <p:spPr/>
        <p:txBody>
          <a:body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E582EF20-FE86-4B53-9D1C-A87C07C25A4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A8D5D96-4A23-4653-854E-0EB659062F82}"/>
              </a:ext>
            </a:extLst>
          </p:cNvPr>
          <p:cNvSpPr>
            <a:spLocks noGrp="1"/>
          </p:cNvSpPr>
          <p:nvPr>
            <p:ph type="sldNum" sz="quarter" idx="12"/>
          </p:nvPr>
        </p:nvSpPr>
        <p:spPr/>
        <p:txBody>
          <a:bodyPr/>
          <a:lstStyle/>
          <a:p>
            <a:fld id="{4415773A-CA52-4DEC-B6F8-60733CB2A30F}" type="slidenum">
              <a:rPr lang="en-CA" smtClean="0"/>
              <a:t>‹#›</a:t>
            </a:fld>
            <a:endParaRPr lang="en-CA"/>
          </a:p>
        </p:txBody>
      </p:sp>
    </p:spTree>
    <p:extLst>
      <p:ext uri="{BB962C8B-B14F-4D97-AF65-F5344CB8AC3E}">
        <p14:creationId xmlns:p14="http://schemas.microsoft.com/office/powerpoint/2010/main" val="75081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806F-52E8-DF80-69A7-DD64D2999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8B89569-40FE-CF7C-1182-3FEB5F8F8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423C27-6DBD-B668-36E8-B0026305001B}"/>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C8EEE489-034B-BF4D-5DF9-74CFF0DE143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A995393-AE9D-4C88-9691-4FD571973038}"/>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1375322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2BA40-B955-29B1-9CC8-58FCB5641DD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E60629-24DC-4C81-4775-7AF61C0DD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0705A26-7891-AA48-17C7-793E17CCAD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ABD5C29-D42A-42D3-11D2-ABF80361C787}"/>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6" name="Footer Placeholder 5">
            <a:extLst>
              <a:ext uri="{FF2B5EF4-FFF2-40B4-BE49-F238E27FC236}">
                <a16:creationId xmlns:a16="http://schemas.microsoft.com/office/drawing/2014/main" id="{6CB12215-0E17-2BBE-9567-B3CD4D5741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27BFFEC-F439-1E22-1E51-AFBCEBE7F25E}"/>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3642832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12E9-7238-F084-EDB9-6F7649BA212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480D757-4A69-41E0-C8AA-98319F484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B0645F-649A-6AE9-6874-156A29F1E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5F80F4B-6525-CDD6-079D-DA5FBA781C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572B7-C66F-446B-EF9F-795612929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45CFAD1-6DA6-8DA7-DD9A-34C4CDC6CBD7}"/>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8" name="Footer Placeholder 7">
            <a:extLst>
              <a:ext uri="{FF2B5EF4-FFF2-40B4-BE49-F238E27FC236}">
                <a16:creationId xmlns:a16="http://schemas.microsoft.com/office/drawing/2014/main" id="{BAF2952B-582D-C9EA-F476-D2EBA4ACC2C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A6380D5-9F32-7F8C-2AA8-6BB97324F9FA}"/>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315551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01326-D3F9-DAA2-DAFF-62B3F960370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24AA1FE-3442-4B50-A7D4-7C3844BBC3CF}"/>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4" name="Footer Placeholder 3">
            <a:extLst>
              <a:ext uri="{FF2B5EF4-FFF2-40B4-BE49-F238E27FC236}">
                <a16:creationId xmlns:a16="http://schemas.microsoft.com/office/drawing/2014/main" id="{C58751A7-E45C-2BE6-D8CB-6A3EDDE3A96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F3124A9E-F7B5-BDE9-0404-88240B397DC7}"/>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101031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31099-8271-BCF8-D0EF-4359DB381C8C}"/>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3" name="Footer Placeholder 2">
            <a:extLst>
              <a:ext uri="{FF2B5EF4-FFF2-40B4-BE49-F238E27FC236}">
                <a16:creationId xmlns:a16="http://schemas.microsoft.com/office/drawing/2014/main" id="{2B4D8FB7-D5D5-C1BB-0CCD-621AB212DB9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09C59CC-E73B-010D-C43A-F50EF4E027B8}"/>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118785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F444-5E5E-2CB6-1FE8-65020D0E8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080F02C-7CEB-85D2-7274-890E2551D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2F5A1035-CCE0-552B-1B68-27BF3B05E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A2B7EA-C2DE-C52F-9FF8-CEF57A2ED903}"/>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6" name="Footer Placeholder 5">
            <a:extLst>
              <a:ext uri="{FF2B5EF4-FFF2-40B4-BE49-F238E27FC236}">
                <a16:creationId xmlns:a16="http://schemas.microsoft.com/office/drawing/2014/main" id="{310F603B-2EBD-8271-44DD-9623687A683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6314E4-A6CE-6D9E-0185-3ABEE5B8DCF1}"/>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362207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94B53-32A1-FC70-5DEB-EC82BA27F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5F2C2BF-C5B9-DBA3-F104-4889B87DD5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96966C6-6D13-10C5-4C58-1E47C75F2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8BFFC-0A71-816C-D185-E89EF41E63AD}"/>
              </a:ext>
            </a:extLst>
          </p:cNvPr>
          <p:cNvSpPr>
            <a:spLocks noGrp="1"/>
          </p:cNvSpPr>
          <p:nvPr>
            <p:ph type="dt" sz="half" idx="10"/>
          </p:nvPr>
        </p:nvSpPr>
        <p:spPr/>
        <p:txBody>
          <a:bodyPr/>
          <a:lstStyle/>
          <a:p>
            <a:fld id="{94624DFF-C0AF-4688-A59A-CE3937444E3B}" type="datetimeFigureOut">
              <a:rPr lang="en-CA" smtClean="0"/>
              <a:t>2023-03-04</a:t>
            </a:fld>
            <a:endParaRPr lang="en-CA"/>
          </a:p>
        </p:txBody>
      </p:sp>
      <p:sp>
        <p:nvSpPr>
          <p:cNvPr id="6" name="Footer Placeholder 5">
            <a:extLst>
              <a:ext uri="{FF2B5EF4-FFF2-40B4-BE49-F238E27FC236}">
                <a16:creationId xmlns:a16="http://schemas.microsoft.com/office/drawing/2014/main" id="{83CC435F-058D-D1CB-E241-D11D41A2F94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C4BAF4-4D5E-2226-EF1C-A25718536609}"/>
              </a:ext>
            </a:extLst>
          </p:cNvPr>
          <p:cNvSpPr>
            <a:spLocks noGrp="1"/>
          </p:cNvSpPr>
          <p:nvPr>
            <p:ph type="sldNum" sz="quarter" idx="12"/>
          </p:nvPr>
        </p:nvSpPr>
        <p:spPr/>
        <p:txBody>
          <a:bodyPr/>
          <a:lstStyle/>
          <a:p>
            <a:fld id="{9AA304D8-9A9A-4B78-948C-86EC9B5CD276}" type="slidenum">
              <a:rPr lang="en-CA" smtClean="0"/>
              <a:t>‹#›</a:t>
            </a:fld>
            <a:endParaRPr lang="en-CA"/>
          </a:p>
        </p:txBody>
      </p:sp>
    </p:spTree>
    <p:extLst>
      <p:ext uri="{BB962C8B-B14F-4D97-AF65-F5344CB8AC3E}">
        <p14:creationId xmlns:p14="http://schemas.microsoft.com/office/powerpoint/2010/main" val="249675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D0E79-B5A8-A68E-13B9-97A29F80A0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9D7BF3-A530-E4E4-3EBA-2AD99B4CFD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D930C16-BE02-399A-D767-DB02F6416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24DFF-C0AF-4688-A59A-CE3937444E3B}" type="datetimeFigureOut">
              <a:rPr lang="en-CA" smtClean="0"/>
              <a:t>2023-03-04</a:t>
            </a:fld>
            <a:endParaRPr lang="en-CA"/>
          </a:p>
        </p:txBody>
      </p:sp>
      <p:sp>
        <p:nvSpPr>
          <p:cNvPr id="5" name="Footer Placeholder 4">
            <a:extLst>
              <a:ext uri="{FF2B5EF4-FFF2-40B4-BE49-F238E27FC236}">
                <a16:creationId xmlns:a16="http://schemas.microsoft.com/office/drawing/2014/main" id="{19726D62-8C82-C19C-6AC5-E335826E4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EF07635-35F2-FE67-7B0B-D84AFF95ED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A304D8-9A9A-4B78-948C-86EC9B5CD276}" type="slidenum">
              <a:rPr lang="en-CA" smtClean="0"/>
              <a:t>‹#›</a:t>
            </a:fld>
            <a:endParaRPr lang="en-CA"/>
          </a:p>
        </p:txBody>
      </p:sp>
    </p:spTree>
    <p:extLst>
      <p:ext uri="{BB962C8B-B14F-4D97-AF65-F5344CB8AC3E}">
        <p14:creationId xmlns:p14="http://schemas.microsoft.com/office/powerpoint/2010/main" val="146728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C91BC3-FBF9-40EA-B59F-E44F043AEAE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A21CE3F-668D-473F-B068-C890A96DC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77388D0-3102-48B3-8862-B9A030C2D90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4A48759-9C9C-4646-8938-E931CC9E82AC}" type="datetimeFigureOut">
              <a:rPr lang="en-CA" smtClean="0"/>
              <a:t>2023-03-04</a:t>
            </a:fld>
            <a:endParaRPr lang="en-CA"/>
          </a:p>
        </p:txBody>
      </p:sp>
      <p:sp>
        <p:nvSpPr>
          <p:cNvPr id="5" name="Footer Placeholder 4">
            <a:extLst>
              <a:ext uri="{FF2B5EF4-FFF2-40B4-BE49-F238E27FC236}">
                <a16:creationId xmlns:a16="http://schemas.microsoft.com/office/drawing/2014/main" id="{89035AB4-BB5D-46A0-BD3B-2FDD88384FA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44E43AA-C10F-4AC9-AB78-C99E5942F79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15773A-CA52-4DEC-B6F8-60733CB2A30F}" type="slidenum">
              <a:rPr lang="en-CA" smtClean="0"/>
              <a:t>‹#›</a:t>
            </a:fld>
            <a:endParaRPr lang="en-CA"/>
          </a:p>
        </p:txBody>
      </p:sp>
    </p:spTree>
    <p:extLst>
      <p:ext uri="{BB962C8B-B14F-4D97-AF65-F5344CB8AC3E}">
        <p14:creationId xmlns:p14="http://schemas.microsoft.com/office/powerpoint/2010/main" val="2113357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png"/><Relationship Id="rId16" Type="http://schemas.openxmlformats.org/officeDocument/2006/relationships/image" Target="../media/image20.jpeg"/><Relationship Id="rId1" Type="http://schemas.openxmlformats.org/officeDocument/2006/relationships/slideLayout" Target="../slideLayouts/slideLayout1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5" Type="http://schemas.openxmlformats.org/officeDocument/2006/relationships/image" Target="../media/image19.jp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008E-B0A3-B94E-0FD0-E6F165354B3B}"/>
              </a:ext>
            </a:extLst>
          </p:cNvPr>
          <p:cNvSpPr>
            <a:spLocks noGrp="1"/>
          </p:cNvSpPr>
          <p:nvPr>
            <p:ph type="title"/>
          </p:nvPr>
        </p:nvSpPr>
        <p:spPr/>
        <p:txBody>
          <a:bodyPr>
            <a:normAutofit/>
          </a:bodyPr>
          <a:lstStyle/>
          <a:p>
            <a:r>
              <a:rPr lang="en-CA" sz="3200" dirty="0"/>
              <a:t>Pray:  Prepare your heart individually before the LORD. </a:t>
            </a:r>
          </a:p>
        </p:txBody>
      </p:sp>
      <p:sp>
        <p:nvSpPr>
          <p:cNvPr id="3" name="Content Placeholder 2">
            <a:extLst>
              <a:ext uri="{FF2B5EF4-FFF2-40B4-BE49-F238E27FC236}">
                <a16:creationId xmlns:a16="http://schemas.microsoft.com/office/drawing/2014/main" id="{6D80F09A-F1B8-BF6F-A1C1-E7A620C0F7BA}"/>
              </a:ext>
            </a:extLst>
          </p:cNvPr>
          <p:cNvSpPr>
            <a:spLocks noGrp="1"/>
          </p:cNvSpPr>
          <p:nvPr>
            <p:ph idx="1"/>
          </p:nvPr>
        </p:nvSpPr>
        <p:spPr/>
        <p:txBody>
          <a:bodyPr>
            <a:noAutofit/>
          </a:bodyPr>
          <a:lstStyle/>
          <a:p>
            <a:r>
              <a:rPr lang="en-CA" sz="2400" dirty="0"/>
              <a:t>Isaiah 57:15</a:t>
            </a:r>
          </a:p>
          <a:p>
            <a:endParaRPr lang="en-CA" sz="2400" dirty="0"/>
          </a:p>
          <a:p>
            <a:r>
              <a:rPr lang="en-CA" sz="2400" dirty="0"/>
              <a:t>Psalm 139:23-24</a:t>
            </a:r>
          </a:p>
          <a:p>
            <a:endParaRPr lang="en-CA" sz="2400" dirty="0"/>
          </a:p>
          <a:p>
            <a:r>
              <a:rPr lang="en-CA" sz="2400" dirty="0"/>
              <a:t>Psalm 51:6, 10-12</a:t>
            </a:r>
          </a:p>
          <a:p>
            <a:endParaRPr lang="en-CA" sz="2400" dirty="0"/>
          </a:p>
          <a:p>
            <a:r>
              <a:rPr lang="en-CA" sz="2400" dirty="0"/>
              <a:t>John 3:19-21</a:t>
            </a:r>
          </a:p>
          <a:p>
            <a:endParaRPr lang="en-CA" sz="2400" dirty="0"/>
          </a:p>
          <a:p>
            <a:r>
              <a:rPr lang="en-CA" sz="2400" dirty="0"/>
              <a:t>Ephesians 5:9-13, 14-18,</a:t>
            </a:r>
          </a:p>
          <a:p>
            <a:pPr marL="0" indent="0">
              <a:buNone/>
            </a:pPr>
            <a:r>
              <a:rPr lang="en-CA" sz="2400" dirty="0"/>
              <a:t>  21-33</a:t>
            </a:r>
          </a:p>
        </p:txBody>
      </p:sp>
      <p:sp>
        <p:nvSpPr>
          <p:cNvPr id="6" name="TextBox 5">
            <a:extLst>
              <a:ext uri="{FF2B5EF4-FFF2-40B4-BE49-F238E27FC236}">
                <a16:creationId xmlns:a16="http://schemas.microsoft.com/office/drawing/2014/main" id="{DEEA391B-2636-0649-36DB-F27F3E3C1678}"/>
              </a:ext>
            </a:extLst>
          </p:cNvPr>
          <p:cNvSpPr txBox="1"/>
          <p:nvPr/>
        </p:nvSpPr>
        <p:spPr>
          <a:xfrm>
            <a:off x="7201777" y="2213823"/>
            <a:ext cx="2537874" cy="523220"/>
          </a:xfrm>
          <a:prstGeom prst="rect">
            <a:avLst/>
          </a:prstGeom>
          <a:noFill/>
        </p:spPr>
        <p:txBody>
          <a:bodyPr wrap="none" rtlCol="0">
            <a:spAutoFit/>
          </a:bodyPr>
          <a:lstStyle/>
          <a:p>
            <a:r>
              <a:rPr lang="en-CA" sz="2800" dirty="0"/>
              <a:t>Colossians 3:1-4</a:t>
            </a:r>
          </a:p>
        </p:txBody>
      </p:sp>
      <p:sp>
        <p:nvSpPr>
          <p:cNvPr id="7" name="Thought Bubble: Cloud 6">
            <a:extLst>
              <a:ext uri="{FF2B5EF4-FFF2-40B4-BE49-F238E27FC236}">
                <a16:creationId xmlns:a16="http://schemas.microsoft.com/office/drawing/2014/main" id="{F9F3AE8A-E128-C48E-56E0-60C2C57EB4D6}"/>
              </a:ext>
            </a:extLst>
          </p:cNvPr>
          <p:cNvSpPr/>
          <p:nvPr/>
        </p:nvSpPr>
        <p:spPr>
          <a:xfrm>
            <a:off x="7036145" y="1740774"/>
            <a:ext cx="2869139" cy="1952769"/>
          </a:xfrm>
          <a:prstGeom prst="cloudCallout">
            <a:avLst>
              <a:gd name="adj1" fmla="val -66753"/>
              <a:gd name="adj2" fmla="val 586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hought Bubble: Cloud 7">
            <a:extLst>
              <a:ext uri="{FF2B5EF4-FFF2-40B4-BE49-F238E27FC236}">
                <a16:creationId xmlns:a16="http://schemas.microsoft.com/office/drawing/2014/main" id="{F886882F-4E5C-B1F2-446C-45274445D8AF}"/>
              </a:ext>
            </a:extLst>
          </p:cNvPr>
          <p:cNvSpPr/>
          <p:nvPr/>
        </p:nvSpPr>
        <p:spPr>
          <a:xfrm>
            <a:off x="6871672" y="1753282"/>
            <a:ext cx="3134822" cy="1642360"/>
          </a:xfrm>
          <a:prstGeom prst="cloudCallout">
            <a:avLst>
              <a:gd name="adj1" fmla="val 45841"/>
              <a:gd name="adj2" fmla="val 882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a:extLst>
              <a:ext uri="{FF2B5EF4-FFF2-40B4-BE49-F238E27FC236}">
                <a16:creationId xmlns:a16="http://schemas.microsoft.com/office/drawing/2014/main" id="{EE3A84C2-CB3E-2779-2C8E-4D16F5FDD446}"/>
              </a:ext>
            </a:extLst>
          </p:cNvPr>
          <p:cNvGrpSpPr/>
          <p:nvPr/>
        </p:nvGrpSpPr>
        <p:grpSpPr>
          <a:xfrm>
            <a:off x="4650659" y="4140841"/>
            <a:ext cx="7448159" cy="2143125"/>
            <a:chOff x="4650659" y="4140841"/>
            <a:chExt cx="7448159" cy="2143125"/>
          </a:xfrm>
        </p:grpSpPr>
        <p:pic>
          <p:nvPicPr>
            <p:cNvPr id="4" name="Picture 3">
              <a:extLst>
                <a:ext uri="{FF2B5EF4-FFF2-40B4-BE49-F238E27FC236}">
                  <a16:creationId xmlns:a16="http://schemas.microsoft.com/office/drawing/2014/main" id="{E24F6604-3089-CA4E-D95F-8B1A2D3A15AF}"/>
                </a:ext>
              </a:extLst>
            </p:cNvPr>
            <p:cNvPicPr>
              <a:picLocks noChangeAspect="1"/>
            </p:cNvPicPr>
            <p:nvPr/>
          </p:nvPicPr>
          <p:blipFill>
            <a:blip r:embed="rId2"/>
            <a:stretch>
              <a:fillRect/>
            </a:stretch>
          </p:blipFill>
          <p:spPr>
            <a:xfrm>
              <a:off x="4650659" y="4171680"/>
              <a:ext cx="4752930" cy="2058426"/>
            </a:xfrm>
            <a:prstGeom prst="rect">
              <a:avLst/>
            </a:prstGeom>
          </p:spPr>
        </p:pic>
        <p:pic>
          <p:nvPicPr>
            <p:cNvPr id="9" name="Picture 8">
              <a:extLst>
                <a:ext uri="{FF2B5EF4-FFF2-40B4-BE49-F238E27FC236}">
                  <a16:creationId xmlns:a16="http://schemas.microsoft.com/office/drawing/2014/main" id="{B47E44E2-685A-A569-E367-26AC80F985B3}"/>
                </a:ext>
              </a:extLst>
            </p:cNvPr>
            <p:cNvPicPr>
              <a:picLocks noChangeAspect="1"/>
            </p:cNvPicPr>
            <p:nvPr/>
          </p:nvPicPr>
          <p:blipFill>
            <a:blip r:embed="rId3"/>
            <a:stretch>
              <a:fillRect/>
            </a:stretch>
          </p:blipFill>
          <p:spPr>
            <a:xfrm>
              <a:off x="9650884" y="4140841"/>
              <a:ext cx="2143125" cy="2143125"/>
            </a:xfrm>
            <a:prstGeom prst="rect">
              <a:avLst/>
            </a:prstGeom>
          </p:spPr>
        </p:pic>
        <p:sp>
          <p:nvSpPr>
            <p:cNvPr id="10" name="Rectangle 9">
              <a:extLst>
                <a:ext uri="{FF2B5EF4-FFF2-40B4-BE49-F238E27FC236}">
                  <a16:creationId xmlns:a16="http://schemas.microsoft.com/office/drawing/2014/main" id="{37EC70E6-9C60-B93E-6311-F2691C4F28E1}"/>
                </a:ext>
              </a:extLst>
            </p:cNvPr>
            <p:cNvSpPr/>
            <p:nvPr/>
          </p:nvSpPr>
          <p:spPr>
            <a:xfrm>
              <a:off x="4842612" y="6072983"/>
              <a:ext cx="7256206" cy="1763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grpSp>
      <p:pic>
        <p:nvPicPr>
          <p:cNvPr id="19" name="Picture 18">
            <a:extLst>
              <a:ext uri="{FF2B5EF4-FFF2-40B4-BE49-F238E27FC236}">
                <a16:creationId xmlns:a16="http://schemas.microsoft.com/office/drawing/2014/main" id="{3365ABD2-D8B6-6E30-4997-8D8B53013672}"/>
              </a:ext>
            </a:extLst>
          </p:cNvPr>
          <p:cNvPicPr>
            <a:picLocks noChangeAspect="1"/>
          </p:cNvPicPr>
          <p:nvPr/>
        </p:nvPicPr>
        <p:blipFill>
          <a:blip r:embed="rId4"/>
          <a:stretch>
            <a:fillRect/>
          </a:stretch>
        </p:blipFill>
        <p:spPr>
          <a:xfrm>
            <a:off x="6516063" y="3830062"/>
            <a:ext cx="3134821" cy="2206749"/>
          </a:xfrm>
          <a:prstGeom prst="rect">
            <a:avLst/>
          </a:prstGeom>
        </p:spPr>
      </p:pic>
    </p:spTree>
    <p:extLst>
      <p:ext uri="{BB962C8B-B14F-4D97-AF65-F5344CB8AC3E}">
        <p14:creationId xmlns:p14="http://schemas.microsoft.com/office/powerpoint/2010/main" val="88441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CD04-0647-69F0-E450-14EFF48910F3}"/>
              </a:ext>
            </a:extLst>
          </p:cNvPr>
          <p:cNvSpPr>
            <a:spLocks noGrp="1"/>
          </p:cNvSpPr>
          <p:nvPr>
            <p:ph type="title"/>
          </p:nvPr>
        </p:nvSpPr>
        <p:spPr/>
        <p:txBody>
          <a:bodyPr>
            <a:normAutofit fontScale="90000"/>
          </a:bodyPr>
          <a:lstStyle/>
          <a:p>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4. God  </a:t>
            </a:r>
            <a:r>
              <a:rPr kumimoji="0" lang="en-US" sz="2800" b="1" i="1" u="none" strike="noStrike" kern="1200" cap="none" spc="0" normalizeH="0" baseline="0" noProof="0" dirty="0">
                <a:ln>
                  <a:noFill/>
                </a:ln>
                <a:solidFill>
                  <a:prstClr val="black"/>
                </a:solidFill>
                <a:effectLst/>
                <a:uLnTx/>
                <a:uFillTx/>
                <a:latin typeface="Calibri" panose="020F0502020204030204"/>
                <a:ea typeface="+mj-ea"/>
                <a:cs typeface="+mj-cs"/>
              </a:rPr>
              <a:t>strategically and intentionally designed creation </a:t>
            </a: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through a </a:t>
            </a:r>
            <a:r>
              <a:rPr kumimoji="0" lang="en-US" sz="2800" b="0" i="0" u="sng" strike="noStrike" kern="1200" cap="none" spc="0" normalizeH="0" baseline="0" noProof="0" dirty="0">
                <a:ln>
                  <a:noFill/>
                </a:ln>
                <a:solidFill>
                  <a:prstClr val="black"/>
                </a:solidFill>
                <a:effectLst/>
                <a:uLnTx/>
                <a:uFillTx/>
                <a:latin typeface="Calibri" panose="020F0502020204030204"/>
                <a:ea typeface="+mj-ea"/>
                <a:cs typeface="+mj-cs"/>
              </a:rPr>
              <a:t>deliberate thought out process</a:t>
            </a:r>
            <a: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t>.</a:t>
            </a:r>
            <a:br>
              <a:rPr kumimoji="0" lang="en-US" sz="28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en-CA" dirty="0"/>
          </a:p>
        </p:txBody>
      </p:sp>
      <p:sp>
        <p:nvSpPr>
          <p:cNvPr id="3" name="Content Placeholder 2">
            <a:extLst>
              <a:ext uri="{FF2B5EF4-FFF2-40B4-BE49-F238E27FC236}">
                <a16:creationId xmlns:a16="http://schemas.microsoft.com/office/drawing/2014/main" id="{E422427D-0798-5A28-CD1D-5D72677A9EBD}"/>
              </a:ext>
            </a:extLst>
          </p:cNvPr>
          <p:cNvSpPr>
            <a:spLocks noGrp="1"/>
          </p:cNvSpPr>
          <p:nvPr>
            <p:ph idx="1"/>
          </p:nvPr>
        </p:nvSpPr>
        <p:spPr/>
        <p:txBody>
          <a:bodyPr>
            <a:normAutofit fontScale="92500" lnSpcReduction="20000"/>
          </a:bodyPr>
          <a:lstStyle/>
          <a:p>
            <a:pPr marL="0" indent="0">
              <a:buNone/>
            </a:pPr>
            <a:r>
              <a:rPr lang="en-US" b="1" i="1" dirty="0">
                <a:solidFill>
                  <a:srgbClr val="00B050"/>
                </a:solidFill>
              </a:rPr>
              <a:t>1) What God starts He completes</a:t>
            </a:r>
            <a:r>
              <a:rPr lang="en-US" dirty="0"/>
              <a:t>. God sees it through. </a:t>
            </a:r>
          </a:p>
          <a:p>
            <a:pPr marL="514350" indent="-514350">
              <a:buAutoNum type="arabicParenBoth"/>
            </a:pPr>
            <a:endParaRPr lang="en-US" dirty="0"/>
          </a:p>
          <a:p>
            <a:pPr marL="0" indent="0">
              <a:buNone/>
            </a:pPr>
            <a:r>
              <a:rPr lang="en-US" b="1" dirty="0">
                <a:solidFill>
                  <a:srgbClr val="002060"/>
                </a:solidFill>
              </a:rPr>
              <a:t>Implications for marriage:   </a:t>
            </a:r>
            <a:r>
              <a:rPr lang="en-US" dirty="0"/>
              <a:t>Genesis 1:1 “create” is a telic verb – which mean what God starts He finishes!  </a:t>
            </a:r>
          </a:p>
          <a:p>
            <a:pPr marL="0" indent="0">
              <a:buNone/>
            </a:pPr>
            <a:endParaRPr lang="en-US" dirty="0"/>
          </a:p>
          <a:p>
            <a:pPr marL="0" indent="0">
              <a:buNone/>
            </a:pPr>
            <a:r>
              <a:rPr lang="en-US" dirty="0"/>
              <a:t>If we trust Him God </a:t>
            </a:r>
            <a:r>
              <a:rPr lang="en-US" b="1" dirty="0"/>
              <a:t>WILL</a:t>
            </a:r>
            <a:r>
              <a:rPr lang="en-US" dirty="0"/>
              <a:t> see our Salvation and marriage through to the </a:t>
            </a:r>
            <a:r>
              <a:rPr lang="en-US" dirty="0" err="1"/>
              <a:t>dy</a:t>
            </a:r>
            <a:r>
              <a:rPr lang="en-US" dirty="0"/>
              <a:t> we die!   (See Philippians 1:6, John 4:34, John 19:30)</a:t>
            </a:r>
          </a:p>
          <a:p>
            <a:pPr marL="0" indent="0">
              <a:buNone/>
            </a:pPr>
            <a:endParaRPr lang="en-US" dirty="0"/>
          </a:p>
          <a:p>
            <a:pPr marL="0" indent="0">
              <a:buNone/>
            </a:pPr>
            <a:r>
              <a:rPr lang="en-US" dirty="0"/>
              <a:t>Marriage is TOUGH!  Marriage becomes a critical point of growth, particularly when suffering or tested (See James 1:2-8).   Marriage becomes an exclusive Covenant maturing in a Fallen World. We need carefully prepare for marriage so we can see it through!</a:t>
            </a:r>
          </a:p>
          <a:p>
            <a:endParaRPr lang="en-CA" dirty="0"/>
          </a:p>
        </p:txBody>
      </p:sp>
    </p:spTree>
    <p:extLst>
      <p:ext uri="{BB962C8B-B14F-4D97-AF65-F5344CB8AC3E}">
        <p14:creationId xmlns:p14="http://schemas.microsoft.com/office/powerpoint/2010/main" val="304720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323B-89B6-51FD-6545-1B35EA34E0D6}"/>
              </a:ext>
            </a:extLst>
          </p:cNvPr>
          <p:cNvSpPr>
            <a:spLocks noGrp="1"/>
          </p:cNvSpPr>
          <p:nvPr>
            <p:ph type="title"/>
          </p:nvPr>
        </p:nvSpPr>
        <p:spPr/>
        <p:txBody>
          <a:bodyPr>
            <a:normAutofit/>
          </a:bodyPr>
          <a:lstStyle/>
          <a:p>
            <a:r>
              <a:rPr lang="en-CA" sz="2800" b="1" i="1" dirty="0"/>
              <a:t>2) </a:t>
            </a:r>
            <a:r>
              <a:rPr lang="en-CA" sz="2800" b="1" i="1" dirty="0">
                <a:solidFill>
                  <a:srgbClr val="002060"/>
                </a:solidFill>
              </a:rPr>
              <a:t>God forms Order out of Chaos  </a:t>
            </a:r>
            <a:r>
              <a:rPr lang="en-CA" sz="2800" b="1" i="1" dirty="0"/>
              <a:t>- “</a:t>
            </a:r>
            <a:r>
              <a:rPr lang="en-US" sz="2800" dirty="0"/>
              <a:t>The earth was without form and void, and darkness was over the face of the deep…”  (Genesis 1:2b)</a:t>
            </a:r>
            <a:endParaRPr lang="en-CA" sz="2800" dirty="0"/>
          </a:p>
        </p:txBody>
      </p:sp>
      <p:sp>
        <p:nvSpPr>
          <p:cNvPr id="3" name="Content Placeholder 2">
            <a:extLst>
              <a:ext uri="{FF2B5EF4-FFF2-40B4-BE49-F238E27FC236}">
                <a16:creationId xmlns:a16="http://schemas.microsoft.com/office/drawing/2014/main" id="{D420C19E-1A72-2CED-AAB0-2D6D02599261}"/>
              </a:ext>
            </a:extLst>
          </p:cNvPr>
          <p:cNvSpPr>
            <a:spLocks noGrp="1"/>
          </p:cNvSpPr>
          <p:nvPr>
            <p:ph idx="1"/>
          </p:nvPr>
        </p:nvSpPr>
        <p:spPr>
          <a:xfrm>
            <a:off x="838200" y="1825624"/>
            <a:ext cx="10515600" cy="4926157"/>
          </a:xfrm>
        </p:spPr>
        <p:txBody>
          <a:bodyPr>
            <a:normAutofit fontScale="85000" lnSpcReduction="20000"/>
          </a:bodyPr>
          <a:lstStyle/>
          <a:p>
            <a:r>
              <a:rPr lang="en-US" dirty="0"/>
              <a:t> The Hebrew words for “without form” and “void” will at times speak of a Desert wasteland where there will </a:t>
            </a:r>
            <a:r>
              <a:rPr lang="en-US" b="1" i="1" dirty="0"/>
              <a:t>be testing and maturing due to disobedience but also maturing </a:t>
            </a:r>
          </a:p>
          <a:p>
            <a:endParaRPr lang="en-US" b="1" i="1" dirty="0"/>
          </a:p>
          <a:p>
            <a:r>
              <a:rPr lang="en-US" b="1" i="1" dirty="0">
                <a:solidFill>
                  <a:schemeClr val="accent6">
                    <a:lumMod val="50000"/>
                  </a:schemeClr>
                </a:solidFill>
              </a:rPr>
              <a:t>Implications for Marriage: </a:t>
            </a:r>
          </a:p>
          <a:p>
            <a:r>
              <a:rPr lang="en-US" b="1" i="1" dirty="0"/>
              <a:t>What does “chaos” and “difficulties” reveal according to Deuteronomy 8:1-5 </a:t>
            </a:r>
          </a:p>
          <a:p>
            <a:endParaRPr lang="en-US" b="1" i="1" dirty="0"/>
          </a:p>
          <a:p>
            <a:r>
              <a:rPr lang="en-US" dirty="0"/>
              <a:t>Difficulties reveal what is really going in our heart and mind (James 4:1-2)</a:t>
            </a:r>
          </a:p>
          <a:p>
            <a:endParaRPr lang="en-US" dirty="0"/>
          </a:p>
          <a:p>
            <a:r>
              <a:rPr lang="en-US" dirty="0"/>
              <a:t>Difficulties tests whether we are humble and teachable</a:t>
            </a:r>
          </a:p>
          <a:p>
            <a:endParaRPr lang="en-US" dirty="0"/>
          </a:p>
          <a:p>
            <a:r>
              <a:rPr lang="en-US" dirty="0"/>
              <a:t>Difficulties test WHOSE we really are…Will we rely on God and His Word or seek our own solutions? </a:t>
            </a:r>
          </a:p>
          <a:p>
            <a:pPr marL="0" indent="0">
              <a:buNone/>
            </a:pPr>
            <a:endParaRPr lang="en-CA" dirty="0"/>
          </a:p>
        </p:txBody>
      </p:sp>
    </p:spTree>
    <p:extLst>
      <p:ext uri="{BB962C8B-B14F-4D97-AF65-F5344CB8AC3E}">
        <p14:creationId xmlns:p14="http://schemas.microsoft.com/office/powerpoint/2010/main" val="428853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43C7-C307-A223-16BB-BAF6190A8669}"/>
              </a:ext>
            </a:extLst>
          </p:cNvPr>
          <p:cNvSpPr>
            <a:spLocks noGrp="1"/>
          </p:cNvSpPr>
          <p:nvPr>
            <p:ph type="title"/>
          </p:nvPr>
        </p:nvSpPr>
        <p:spPr/>
        <p:txBody>
          <a:bodyPr>
            <a:normAutofit fontScale="90000"/>
          </a:bodyPr>
          <a:lstStyle/>
          <a:p>
            <a:r>
              <a:rPr lang="en-US" sz="4000" b="1" dirty="0">
                <a:solidFill>
                  <a:schemeClr val="accent6">
                    <a:lumMod val="50000"/>
                  </a:schemeClr>
                </a:solidFill>
              </a:rPr>
              <a:t>How </a:t>
            </a:r>
            <a:r>
              <a:rPr lang="en-US" sz="4000" b="1" u="sng" dirty="0">
                <a:solidFill>
                  <a:schemeClr val="accent6">
                    <a:lumMod val="50000"/>
                  </a:schemeClr>
                </a:solidFill>
              </a:rPr>
              <a:t>did</a:t>
            </a:r>
            <a:r>
              <a:rPr lang="en-US" sz="4000" b="1" dirty="0">
                <a:solidFill>
                  <a:schemeClr val="accent6">
                    <a:lumMod val="50000"/>
                  </a:schemeClr>
                </a:solidFill>
              </a:rPr>
              <a:t> God  strategically and intentionally design creation through a deliberate thought out process?</a:t>
            </a:r>
            <a:br>
              <a:rPr lang="en-US" b="1" dirty="0">
                <a:solidFill>
                  <a:schemeClr val="accent6">
                    <a:lumMod val="50000"/>
                  </a:schemeClr>
                </a:solidFill>
              </a:rPr>
            </a:br>
            <a:endParaRPr lang="en-CA" b="1" dirty="0">
              <a:solidFill>
                <a:schemeClr val="accent6">
                  <a:lumMod val="50000"/>
                </a:schemeClr>
              </a:solidFill>
            </a:endParaRPr>
          </a:p>
        </p:txBody>
      </p:sp>
      <p:sp>
        <p:nvSpPr>
          <p:cNvPr id="3" name="Content Placeholder 2">
            <a:extLst>
              <a:ext uri="{FF2B5EF4-FFF2-40B4-BE49-F238E27FC236}">
                <a16:creationId xmlns:a16="http://schemas.microsoft.com/office/drawing/2014/main" id="{9E439C9B-278F-366B-B4E0-CE15AC53E02D}"/>
              </a:ext>
            </a:extLst>
          </p:cNvPr>
          <p:cNvSpPr>
            <a:spLocks noGrp="1"/>
          </p:cNvSpPr>
          <p:nvPr>
            <p:ph idx="1"/>
          </p:nvPr>
        </p:nvSpPr>
        <p:spPr>
          <a:xfrm>
            <a:off x="838201" y="1825625"/>
            <a:ext cx="4805218" cy="4667250"/>
          </a:xfrm>
        </p:spPr>
        <p:txBody>
          <a:bodyPr/>
          <a:lstStyle/>
          <a:p>
            <a:endParaRPr lang="en-US" dirty="0"/>
          </a:p>
          <a:p>
            <a:r>
              <a:rPr lang="en-US" dirty="0"/>
              <a:t>What are the implications for marriage? </a:t>
            </a:r>
            <a:br>
              <a:rPr lang="en-US" dirty="0"/>
            </a:br>
            <a:endParaRPr lang="en-CA" dirty="0"/>
          </a:p>
        </p:txBody>
      </p:sp>
      <p:pic>
        <p:nvPicPr>
          <p:cNvPr id="4" name="Picture 3">
            <a:extLst>
              <a:ext uri="{FF2B5EF4-FFF2-40B4-BE49-F238E27FC236}">
                <a16:creationId xmlns:a16="http://schemas.microsoft.com/office/drawing/2014/main" id="{26D75D6F-EE88-CF6D-B41B-4B73E5BA71AB}"/>
              </a:ext>
            </a:extLst>
          </p:cNvPr>
          <p:cNvPicPr>
            <a:picLocks noChangeAspect="1"/>
          </p:cNvPicPr>
          <p:nvPr/>
        </p:nvPicPr>
        <p:blipFill>
          <a:blip r:embed="rId2"/>
          <a:stretch>
            <a:fillRect/>
          </a:stretch>
        </p:blipFill>
        <p:spPr>
          <a:xfrm>
            <a:off x="5869945" y="2315854"/>
            <a:ext cx="5878710" cy="2958109"/>
          </a:xfrm>
          <a:prstGeom prst="rect">
            <a:avLst/>
          </a:prstGeom>
        </p:spPr>
      </p:pic>
      <p:pic>
        <p:nvPicPr>
          <p:cNvPr id="5" name="Picture 4">
            <a:extLst>
              <a:ext uri="{FF2B5EF4-FFF2-40B4-BE49-F238E27FC236}">
                <a16:creationId xmlns:a16="http://schemas.microsoft.com/office/drawing/2014/main" id="{762EDC69-FD00-AE25-E6F9-CD2EF99C5BE6}"/>
              </a:ext>
            </a:extLst>
          </p:cNvPr>
          <p:cNvPicPr>
            <a:picLocks noChangeAspect="1"/>
          </p:cNvPicPr>
          <p:nvPr/>
        </p:nvPicPr>
        <p:blipFill>
          <a:blip r:embed="rId3"/>
          <a:stretch>
            <a:fillRect/>
          </a:stretch>
        </p:blipFill>
        <p:spPr>
          <a:xfrm>
            <a:off x="838200" y="4456773"/>
            <a:ext cx="3950550" cy="1121761"/>
          </a:xfrm>
          <a:prstGeom prst="rect">
            <a:avLst/>
          </a:prstGeom>
        </p:spPr>
      </p:pic>
    </p:spTree>
    <p:extLst>
      <p:ext uri="{BB962C8B-B14F-4D97-AF65-F5344CB8AC3E}">
        <p14:creationId xmlns:p14="http://schemas.microsoft.com/office/powerpoint/2010/main" val="285347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A6955-72B0-D96C-462E-B526E8B142FF}"/>
              </a:ext>
            </a:extLst>
          </p:cNvPr>
          <p:cNvSpPr>
            <a:spLocks noGrp="1"/>
          </p:cNvSpPr>
          <p:nvPr>
            <p:ph type="title"/>
          </p:nvPr>
        </p:nvSpPr>
        <p:spPr/>
        <p:txBody>
          <a:bodyPr>
            <a:normAutofit/>
          </a:bodyPr>
          <a:lstStyle/>
          <a:p>
            <a:r>
              <a:rPr lang="en-CA" sz="2800" b="1" i="1" dirty="0">
                <a:solidFill>
                  <a:schemeClr val="accent6">
                    <a:lumMod val="50000"/>
                  </a:schemeClr>
                </a:solidFill>
              </a:rPr>
              <a:t>1) God  Intentionally Speaks.  </a:t>
            </a:r>
            <a:r>
              <a:rPr lang="en-CA" sz="2800" b="1" i="1" dirty="0"/>
              <a:t>God Announces. </a:t>
            </a:r>
            <a:r>
              <a:rPr lang="en-US" sz="2800" b="1" i="1" dirty="0"/>
              <a:t>“And God said” (1:3) – God has exclusive intent</a:t>
            </a:r>
            <a:endParaRPr lang="en-CA" sz="2800" b="1" i="1" dirty="0"/>
          </a:p>
        </p:txBody>
      </p:sp>
      <p:sp>
        <p:nvSpPr>
          <p:cNvPr id="3" name="Content Placeholder 2">
            <a:extLst>
              <a:ext uri="{FF2B5EF4-FFF2-40B4-BE49-F238E27FC236}">
                <a16:creationId xmlns:a16="http://schemas.microsoft.com/office/drawing/2014/main" id="{30076C88-265F-A302-4B3F-6B1ACF5AB63C}"/>
              </a:ext>
            </a:extLst>
          </p:cNvPr>
          <p:cNvSpPr>
            <a:spLocks noGrp="1"/>
          </p:cNvSpPr>
          <p:nvPr>
            <p:ph idx="1"/>
          </p:nvPr>
        </p:nvSpPr>
        <p:spPr/>
        <p:txBody>
          <a:bodyPr>
            <a:normAutofit/>
          </a:bodyPr>
          <a:lstStyle/>
          <a:p>
            <a:endParaRPr lang="en-US" dirty="0"/>
          </a:p>
          <a:p>
            <a:pPr marL="0" indent="0">
              <a:buNone/>
            </a:pPr>
            <a:r>
              <a:rPr lang="en-US" b="1" u="sng" dirty="0">
                <a:solidFill>
                  <a:srgbClr val="00B050"/>
                </a:solidFill>
              </a:rPr>
              <a:t>Implications for Marriage? </a:t>
            </a:r>
          </a:p>
          <a:p>
            <a:pPr marL="0" indent="0">
              <a:buNone/>
            </a:pPr>
            <a:endParaRPr lang="en-US" b="1" u="sng" dirty="0"/>
          </a:p>
          <a:p>
            <a:pPr marL="0" indent="0">
              <a:buNone/>
            </a:pPr>
            <a:r>
              <a:rPr lang="en-US" dirty="0"/>
              <a:t>God has a DIVINE Intent for YOUR Marriage! </a:t>
            </a:r>
          </a:p>
          <a:p>
            <a:pPr marL="0" indent="0">
              <a:buNone/>
            </a:pPr>
            <a:endParaRPr lang="en-US" dirty="0"/>
          </a:p>
          <a:p>
            <a:pPr marL="0" indent="0">
              <a:buNone/>
            </a:pPr>
            <a:r>
              <a:rPr lang="en-US" dirty="0"/>
              <a:t>God speaks into existence…God has an exclusive intent for His Creation. </a:t>
            </a:r>
            <a:endParaRPr lang="en-CA" dirty="0"/>
          </a:p>
        </p:txBody>
      </p:sp>
    </p:spTree>
    <p:extLst>
      <p:ext uri="{BB962C8B-B14F-4D97-AF65-F5344CB8AC3E}">
        <p14:creationId xmlns:p14="http://schemas.microsoft.com/office/powerpoint/2010/main" val="5606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2CB44-F206-CA2F-6398-8B58F6B3A8D8}"/>
              </a:ext>
            </a:extLst>
          </p:cNvPr>
          <p:cNvSpPr>
            <a:spLocks noGrp="1"/>
          </p:cNvSpPr>
          <p:nvPr>
            <p:ph type="title"/>
          </p:nvPr>
        </p:nvSpPr>
        <p:spPr/>
        <p:txBody>
          <a:bodyPr>
            <a:normAutofit/>
          </a:bodyPr>
          <a:lstStyle/>
          <a:p>
            <a:r>
              <a:rPr lang="en-CA" sz="2800" b="1" i="1" dirty="0">
                <a:solidFill>
                  <a:schemeClr val="accent6">
                    <a:lumMod val="50000"/>
                  </a:schemeClr>
                </a:solidFill>
              </a:rPr>
              <a:t>2)  God Commands! </a:t>
            </a:r>
            <a:r>
              <a:rPr lang="en-CA" sz="2800" dirty="0"/>
              <a:t>- </a:t>
            </a:r>
            <a:r>
              <a:rPr lang="en-US" sz="2800" dirty="0"/>
              <a:t>“And God said, Let there be!!”  (Genesis 1:3b) </a:t>
            </a:r>
            <a:endParaRPr lang="en-CA" sz="2800" dirty="0"/>
          </a:p>
        </p:txBody>
      </p:sp>
      <p:sp>
        <p:nvSpPr>
          <p:cNvPr id="3" name="Content Placeholder 2">
            <a:extLst>
              <a:ext uri="{FF2B5EF4-FFF2-40B4-BE49-F238E27FC236}">
                <a16:creationId xmlns:a16="http://schemas.microsoft.com/office/drawing/2014/main" id="{C813AE01-8519-3875-A1AD-9B36B913ABC5}"/>
              </a:ext>
            </a:extLst>
          </p:cNvPr>
          <p:cNvSpPr>
            <a:spLocks noGrp="1"/>
          </p:cNvSpPr>
          <p:nvPr>
            <p:ph idx="1"/>
          </p:nvPr>
        </p:nvSpPr>
        <p:spPr>
          <a:xfrm>
            <a:off x="838200" y="1690688"/>
            <a:ext cx="10515600" cy="5319711"/>
          </a:xfrm>
        </p:spPr>
        <p:txBody>
          <a:bodyPr>
            <a:normAutofit lnSpcReduction="10000"/>
          </a:bodyPr>
          <a:lstStyle/>
          <a:p>
            <a:pPr marL="0" indent="0">
              <a:buNone/>
            </a:pPr>
            <a:r>
              <a:rPr lang="en-US" dirty="0"/>
              <a:t> When God commands through out Scripture  </a:t>
            </a:r>
          </a:p>
          <a:p>
            <a:pPr marL="0" indent="0">
              <a:buNone/>
            </a:pPr>
            <a:endParaRPr lang="en-US" dirty="0"/>
          </a:p>
          <a:p>
            <a:pPr>
              <a:lnSpc>
                <a:spcPct val="120000"/>
              </a:lnSpc>
            </a:pPr>
            <a:r>
              <a:rPr lang="en-US" b="1" i="1" dirty="0"/>
              <a:t>Proves – </a:t>
            </a:r>
            <a:r>
              <a:rPr lang="en-US" dirty="0"/>
              <a:t>quality and reality of someone</a:t>
            </a:r>
          </a:p>
          <a:p>
            <a:pPr>
              <a:lnSpc>
                <a:spcPct val="120000"/>
              </a:lnSpc>
            </a:pPr>
            <a:r>
              <a:rPr lang="en-US" b="1" i="1" dirty="0"/>
              <a:t>Provides</a:t>
            </a:r>
            <a:r>
              <a:rPr lang="en-US" dirty="0"/>
              <a:t>  - what is beneficial for us (James 1:17-18)  </a:t>
            </a:r>
          </a:p>
          <a:p>
            <a:pPr>
              <a:lnSpc>
                <a:spcPct val="120000"/>
              </a:lnSpc>
            </a:pPr>
            <a:r>
              <a:rPr lang="en-US" b="1" i="1" dirty="0"/>
              <a:t>Protects</a:t>
            </a:r>
            <a:r>
              <a:rPr lang="en-US" dirty="0"/>
              <a:t> them for Chaos.  “God Creates Order out of Chaos” (Genesis 1:2)</a:t>
            </a:r>
          </a:p>
          <a:p>
            <a:pPr>
              <a:lnSpc>
                <a:spcPct val="120000"/>
              </a:lnSpc>
            </a:pPr>
            <a:r>
              <a:rPr lang="en-US" b="1" i="1" dirty="0"/>
              <a:t>Preserves</a:t>
            </a:r>
            <a:r>
              <a:rPr lang="en-US" dirty="0"/>
              <a:t> Order, Structure and Beauty out of chaos with Him and Relationships with  One another. </a:t>
            </a:r>
          </a:p>
          <a:p>
            <a:pPr>
              <a:lnSpc>
                <a:spcPct val="120000"/>
              </a:lnSpc>
            </a:pPr>
            <a:r>
              <a:rPr lang="en-US" b="1" i="1" dirty="0"/>
              <a:t>Follows a Process and Procedure – The is a really good reason why He said what He said!!!  </a:t>
            </a:r>
            <a:endParaRPr lang="en-US" dirty="0"/>
          </a:p>
          <a:p>
            <a:endParaRPr lang="en-US" dirty="0"/>
          </a:p>
        </p:txBody>
      </p:sp>
    </p:spTree>
    <p:extLst>
      <p:ext uri="{BB962C8B-B14F-4D97-AF65-F5344CB8AC3E}">
        <p14:creationId xmlns:p14="http://schemas.microsoft.com/office/powerpoint/2010/main" val="168208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DAC6-40D6-B209-4754-E9E0C3D97F77}"/>
              </a:ext>
            </a:extLst>
          </p:cNvPr>
          <p:cNvSpPr>
            <a:spLocks noGrp="1"/>
          </p:cNvSpPr>
          <p:nvPr>
            <p:ph type="title"/>
          </p:nvPr>
        </p:nvSpPr>
        <p:spPr>
          <a:xfrm>
            <a:off x="487218" y="106219"/>
            <a:ext cx="10515600" cy="1325563"/>
          </a:xfrm>
        </p:spPr>
        <p:txBody>
          <a:bodyPr>
            <a:normAutofit/>
          </a:bodyPr>
          <a:lstStyle/>
          <a:p>
            <a:r>
              <a:rPr lang="en-US" sz="2800" b="1" i="1" dirty="0"/>
              <a:t>3) God’s Design– LIGHT</a:t>
            </a:r>
            <a:r>
              <a:rPr lang="en-US" sz="2800" dirty="0"/>
              <a:t>. “God said, Let there be light”  (Genesis 1:3c)</a:t>
            </a:r>
            <a:endParaRPr lang="en-CA" sz="2800" dirty="0"/>
          </a:p>
        </p:txBody>
      </p:sp>
      <p:sp>
        <p:nvSpPr>
          <p:cNvPr id="3" name="Content Placeholder 2">
            <a:extLst>
              <a:ext uri="{FF2B5EF4-FFF2-40B4-BE49-F238E27FC236}">
                <a16:creationId xmlns:a16="http://schemas.microsoft.com/office/drawing/2014/main" id="{C421DAF1-7332-B618-1A63-B40B70921E44}"/>
              </a:ext>
            </a:extLst>
          </p:cNvPr>
          <p:cNvSpPr>
            <a:spLocks noGrp="1"/>
          </p:cNvSpPr>
          <p:nvPr>
            <p:ph idx="1"/>
          </p:nvPr>
        </p:nvSpPr>
        <p:spPr>
          <a:xfrm>
            <a:off x="838200" y="1548533"/>
            <a:ext cx="10515600" cy="4926157"/>
          </a:xfrm>
        </p:spPr>
        <p:txBody>
          <a:bodyPr>
            <a:normAutofit fontScale="85000" lnSpcReduction="10000"/>
          </a:bodyPr>
          <a:lstStyle/>
          <a:p>
            <a:pPr marL="0" indent="0">
              <a:lnSpc>
                <a:spcPct val="120000"/>
              </a:lnSpc>
              <a:buNone/>
            </a:pPr>
            <a:r>
              <a:rPr lang="en-US" dirty="0"/>
              <a:t>“Light” will become a profound  spiritual and practical theme AND solution for Covenant Relationships with God and others throughout the Bible (1 Tim 6:16, Ps 36:9 of God, </a:t>
            </a:r>
            <a:r>
              <a:rPr lang="en-US" dirty="0" err="1"/>
              <a:t>Ecc</a:t>
            </a:r>
            <a:r>
              <a:rPr lang="en-US" dirty="0"/>
              <a:t> 11:7, Ps 27:1, Ps 119:130, Prov 6:23, Job 24:13, Jn 3:19-20 ). </a:t>
            </a:r>
          </a:p>
          <a:p>
            <a:pPr marL="0" indent="0">
              <a:buNone/>
            </a:pPr>
            <a:endParaRPr lang="en-US" dirty="0"/>
          </a:p>
          <a:p>
            <a:pPr marL="0" indent="0">
              <a:buNone/>
            </a:pPr>
            <a:r>
              <a:rPr lang="en-US" dirty="0"/>
              <a:t> </a:t>
            </a:r>
            <a:r>
              <a:rPr lang="en-US" b="1" u="sng" dirty="0">
                <a:solidFill>
                  <a:srgbClr val="00B050"/>
                </a:solidFill>
              </a:rPr>
              <a:t>Implications for marriage?   </a:t>
            </a:r>
          </a:p>
          <a:p>
            <a:pPr marL="0" indent="0">
              <a:buNone/>
            </a:pPr>
            <a:endParaRPr lang="en-US" b="1" u="sng" dirty="0">
              <a:solidFill>
                <a:srgbClr val="00B050"/>
              </a:solidFill>
            </a:endParaRPr>
          </a:p>
          <a:p>
            <a:pPr marL="0" indent="0">
              <a:buNone/>
            </a:pPr>
            <a:r>
              <a:rPr lang="en-US" dirty="0"/>
              <a:t>In marriage – The Light of God’s WORD must be used to expose thoughts of the heart (See Ephesians 5:9-18)</a:t>
            </a:r>
          </a:p>
          <a:p>
            <a:pPr marL="0" indent="0">
              <a:buNone/>
            </a:pPr>
            <a:endParaRPr lang="en-US" i="1" dirty="0"/>
          </a:p>
          <a:p>
            <a:pPr marL="0" indent="0">
              <a:buNone/>
            </a:pPr>
            <a:r>
              <a:rPr lang="en-US" i="1" dirty="0"/>
              <a:t>For all that is secret will eventually be brought into the open, and everything that is concealed will be brought to light and made known to all.  (Luke 8:17 NLT)</a:t>
            </a:r>
            <a:endParaRPr lang="en-CA" i="1" dirty="0"/>
          </a:p>
        </p:txBody>
      </p:sp>
    </p:spTree>
    <p:extLst>
      <p:ext uri="{BB962C8B-B14F-4D97-AF65-F5344CB8AC3E}">
        <p14:creationId xmlns:p14="http://schemas.microsoft.com/office/powerpoint/2010/main" val="4001409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A18C-FF79-A254-9A12-7FDE7F25841A}"/>
              </a:ext>
            </a:extLst>
          </p:cNvPr>
          <p:cNvSpPr>
            <a:spLocks noGrp="1"/>
          </p:cNvSpPr>
          <p:nvPr>
            <p:ph type="title"/>
          </p:nvPr>
        </p:nvSpPr>
        <p:spPr>
          <a:xfrm>
            <a:off x="348673" y="18255"/>
            <a:ext cx="10515600" cy="1325563"/>
          </a:xfrm>
        </p:spPr>
        <p:txBody>
          <a:bodyPr>
            <a:normAutofit/>
          </a:bodyPr>
          <a:lstStyle/>
          <a:p>
            <a:r>
              <a:rPr lang="en-CA" sz="2800" b="1" i="1" dirty="0">
                <a:solidFill>
                  <a:schemeClr val="accent6">
                    <a:lumMod val="50000"/>
                  </a:schemeClr>
                </a:solidFill>
              </a:rPr>
              <a:t>4) God Fulfills </a:t>
            </a:r>
            <a:r>
              <a:rPr lang="en-CA" sz="2800" dirty="0"/>
              <a:t>– “And there was light” (Genesis 1:3d)</a:t>
            </a:r>
          </a:p>
        </p:txBody>
      </p:sp>
      <p:sp>
        <p:nvSpPr>
          <p:cNvPr id="3" name="Content Placeholder 2">
            <a:extLst>
              <a:ext uri="{FF2B5EF4-FFF2-40B4-BE49-F238E27FC236}">
                <a16:creationId xmlns:a16="http://schemas.microsoft.com/office/drawing/2014/main" id="{C27AEC72-ECB9-E3C4-6ACB-EC832FC3BA8C}"/>
              </a:ext>
            </a:extLst>
          </p:cNvPr>
          <p:cNvSpPr>
            <a:spLocks noGrp="1"/>
          </p:cNvSpPr>
          <p:nvPr>
            <p:ph idx="1"/>
          </p:nvPr>
        </p:nvSpPr>
        <p:spPr>
          <a:xfrm>
            <a:off x="838200" y="1343818"/>
            <a:ext cx="10515600" cy="5380255"/>
          </a:xfrm>
        </p:spPr>
        <p:txBody>
          <a:bodyPr>
            <a:normAutofit/>
          </a:bodyPr>
          <a:lstStyle/>
          <a:p>
            <a:pPr marL="0" indent="0">
              <a:buNone/>
            </a:pPr>
            <a:r>
              <a:rPr lang="en-US" sz="2600" i="1" dirty="0"/>
              <a:t>God fulfilling and being true to His WORD will be a critical theme throughout the Bible in Covenant Relationships</a:t>
            </a:r>
            <a:r>
              <a:rPr lang="en-US" sz="2600" dirty="0"/>
              <a:t>. (Eph 1:8; Job 12:13; Pro 8:14;, Isa 28:29, Isa 40:13, Isa 40:14; </a:t>
            </a:r>
            <a:r>
              <a:rPr lang="en-US" sz="2600" dirty="0" err="1"/>
              <a:t>Jer</a:t>
            </a:r>
            <a:r>
              <a:rPr lang="en-US" sz="2600" dirty="0"/>
              <a:t> 23:18, </a:t>
            </a:r>
            <a:r>
              <a:rPr lang="en-US" sz="2600" dirty="0" err="1"/>
              <a:t>Jer</a:t>
            </a:r>
            <a:r>
              <a:rPr lang="en-US" sz="2600" dirty="0"/>
              <a:t> 32:19; Zec 6:13; Act 4:28, Act 20:27; Rom 11:34)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rPr>
              <a:t>Implications for marriage?   </a:t>
            </a:r>
          </a:p>
          <a:p>
            <a:pPr marL="0" indent="0">
              <a:buNone/>
            </a:pPr>
            <a:r>
              <a:rPr lang="en-US" b="1" i="1" dirty="0">
                <a:solidFill>
                  <a:schemeClr val="accent6">
                    <a:lumMod val="50000"/>
                  </a:schemeClr>
                </a:solidFill>
              </a:rPr>
              <a:t>Fulfillment has nothing to do with “happiness” but thought out good that moves a couple towards a sense of satisfaction and joy because they lives life God’s Way. </a:t>
            </a:r>
            <a:endParaRPr lang="en-US" b="1" dirty="0">
              <a:solidFill>
                <a:schemeClr val="accent6">
                  <a:lumMod val="50000"/>
                </a:schemeClr>
              </a:solidFill>
            </a:endParaRPr>
          </a:p>
          <a:p>
            <a:pPr marL="0" indent="0">
              <a:buNone/>
            </a:pPr>
            <a:endParaRPr lang="en-CA" dirty="0"/>
          </a:p>
        </p:txBody>
      </p:sp>
    </p:spTree>
    <p:extLst>
      <p:ext uri="{BB962C8B-B14F-4D97-AF65-F5344CB8AC3E}">
        <p14:creationId xmlns:p14="http://schemas.microsoft.com/office/powerpoint/2010/main" val="95888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014B2-3D67-C0F4-9939-5D081C324E2A}"/>
              </a:ext>
            </a:extLst>
          </p:cNvPr>
          <p:cNvSpPr>
            <a:spLocks noGrp="1"/>
          </p:cNvSpPr>
          <p:nvPr>
            <p:ph type="title"/>
          </p:nvPr>
        </p:nvSpPr>
        <p:spPr/>
        <p:txBody>
          <a:bodyPr>
            <a:normAutofit/>
          </a:bodyPr>
          <a:lstStyle/>
          <a:p>
            <a:r>
              <a:rPr lang="en-CA" sz="2800" b="1" i="1" dirty="0">
                <a:solidFill>
                  <a:schemeClr val="accent6">
                    <a:lumMod val="50000"/>
                  </a:schemeClr>
                </a:solidFill>
              </a:rPr>
              <a:t>5) God evaluates </a:t>
            </a:r>
            <a:r>
              <a:rPr lang="en-CA" sz="2800" dirty="0"/>
              <a:t>– “God saw…” (Gen 1:4) </a:t>
            </a:r>
          </a:p>
        </p:txBody>
      </p:sp>
      <p:sp>
        <p:nvSpPr>
          <p:cNvPr id="3" name="Content Placeholder 2">
            <a:extLst>
              <a:ext uri="{FF2B5EF4-FFF2-40B4-BE49-F238E27FC236}">
                <a16:creationId xmlns:a16="http://schemas.microsoft.com/office/drawing/2014/main" id="{A06B5CAF-F688-9BA4-3FAC-8B923C113FEA}"/>
              </a:ext>
            </a:extLst>
          </p:cNvPr>
          <p:cNvSpPr>
            <a:spLocks noGrp="1"/>
          </p:cNvSpPr>
          <p:nvPr>
            <p:ph idx="1"/>
          </p:nvPr>
        </p:nvSpPr>
        <p:spPr/>
        <p:txBody>
          <a:bodyPr>
            <a:normAutofit/>
          </a:bodyPr>
          <a:lstStyle/>
          <a:p>
            <a:r>
              <a:rPr lang="en-US" dirty="0"/>
              <a:t>Only God had the ability to </a:t>
            </a:r>
            <a:r>
              <a:rPr lang="en-US" b="1" i="1" dirty="0"/>
              <a:t>discern and evaluate </a:t>
            </a:r>
            <a:r>
              <a:rPr lang="en-US" dirty="0"/>
              <a:t>what had been created for the benefit of humankind who live in His created order. </a:t>
            </a:r>
          </a:p>
          <a:p>
            <a:endParaRPr lang="en-US" dirty="0"/>
          </a:p>
          <a:p>
            <a:r>
              <a:rPr lang="en-US" dirty="0"/>
              <a:t>(Later this will be a contrast with Lot in Genesis 13:10). </a:t>
            </a:r>
          </a:p>
          <a:p>
            <a:endParaRPr lang="en-US" dirty="0"/>
          </a:p>
          <a:p>
            <a:endParaRPr lang="en-US" dirty="0"/>
          </a:p>
          <a:p>
            <a:r>
              <a:rPr lang="en-US" b="1" u="sng" dirty="0"/>
              <a:t>Implications for marriage?</a:t>
            </a:r>
          </a:p>
          <a:p>
            <a:r>
              <a:rPr lang="en-US" dirty="0"/>
              <a:t>The “lens” we use to evaluate what is “good” and “evil” is critical in marriage? </a:t>
            </a:r>
            <a:endParaRPr lang="en-US" b="1" i="1" dirty="0">
              <a:solidFill>
                <a:schemeClr val="accent6">
                  <a:lumMod val="50000"/>
                </a:schemeClr>
              </a:solidFill>
            </a:endParaRPr>
          </a:p>
          <a:p>
            <a:endParaRPr lang="en-CA" dirty="0"/>
          </a:p>
        </p:txBody>
      </p:sp>
    </p:spTree>
    <p:extLst>
      <p:ext uri="{BB962C8B-B14F-4D97-AF65-F5344CB8AC3E}">
        <p14:creationId xmlns:p14="http://schemas.microsoft.com/office/powerpoint/2010/main" val="113009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2D24-9FDE-84BE-EA76-ABB7B6E89D2A}"/>
              </a:ext>
            </a:extLst>
          </p:cNvPr>
          <p:cNvSpPr>
            <a:spLocks noGrp="1"/>
          </p:cNvSpPr>
          <p:nvPr>
            <p:ph type="title"/>
          </p:nvPr>
        </p:nvSpPr>
        <p:spPr/>
        <p:txBody>
          <a:bodyPr>
            <a:normAutofit/>
          </a:bodyPr>
          <a:lstStyle/>
          <a:p>
            <a:r>
              <a:rPr lang="en-CA" sz="2800" b="1" i="1" dirty="0">
                <a:solidFill>
                  <a:schemeClr val="accent6">
                    <a:lumMod val="50000"/>
                  </a:schemeClr>
                </a:solidFill>
              </a:rPr>
              <a:t>6) God approves </a:t>
            </a:r>
            <a:r>
              <a:rPr lang="en-CA" sz="2800" dirty="0"/>
              <a:t>- </a:t>
            </a:r>
            <a:r>
              <a:rPr lang="en-US" sz="2800" dirty="0"/>
              <a:t>–“God saw that the light was </a:t>
            </a:r>
            <a:r>
              <a:rPr lang="en-US" sz="2800" b="1" dirty="0"/>
              <a:t>good</a:t>
            </a:r>
            <a:r>
              <a:rPr lang="en-US" sz="2800" dirty="0"/>
              <a:t>” (Gen 1:4). </a:t>
            </a:r>
            <a:endParaRPr lang="en-CA" sz="2800" dirty="0"/>
          </a:p>
        </p:txBody>
      </p:sp>
      <p:sp>
        <p:nvSpPr>
          <p:cNvPr id="3" name="Content Placeholder 2">
            <a:extLst>
              <a:ext uri="{FF2B5EF4-FFF2-40B4-BE49-F238E27FC236}">
                <a16:creationId xmlns:a16="http://schemas.microsoft.com/office/drawing/2014/main" id="{C389348A-F1A5-8470-2CA5-865FF81A23BC}"/>
              </a:ext>
            </a:extLst>
          </p:cNvPr>
          <p:cNvSpPr>
            <a:spLocks noGrp="1"/>
          </p:cNvSpPr>
          <p:nvPr>
            <p:ph idx="1"/>
          </p:nvPr>
        </p:nvSpPr>
        <p:spPr/>
        <p:txBody>
          <a:bodyPr>
            <a:normAutofit/>
          </a:bodyPr>
          <a:lstStyle/>
          <a:p>
            <a:endParaRPr lang="en-US" dirty="0"/>
          </a:p>
          <a:p>
            <a:r>
              <a:rPr lang="en-US" dirty="0"/>
              <a:t>“Every good and perfect gift is from above, coming down from the Father of the heavenly lights, who does not change like shifting shadows.” James 1:17</a:t>
            </a:r>
          </a:p>
          <a:p>
            <a:endParaRPr lang="en-US" dirty="0"/>
          </a:p>
          <a:p>
            <a:r>
              <a:rPr lang="en-US" b="1" u="sng" dirty="0">
                <a:solidFill>
                  <a:srgbClr val="00B050"/>
                </a:solidFill>
              </a:rPr>
              <a:t>Implications for marriage?</a:t>
            </a:r>
          </a:p>
          <a:p>
            <a:r>
              <a:rPr lang="en-US" dirty="0"/>
              <a:t>10x in Genesis 1 = “Good”……God wants marriage to be beneficial for husbands and Wives. </a:t>
            </a:r>
          </a:p>
          <a:p>
            <a:endParaRPr lang="en-US" b="1" u="sng" dirty="0"/>
          </a:p>
          <a:p>
            <a:endParaRPr lang="en-CA" dirty="0"/>
          </a:p>
        </p:txBody>
      </p:sp>
    </p:spTree>
    <p:extLst>
      <p:ext uri="{BB962C8B-B14F-4D97-AF65-F5344CB8AC3E}">
        <p14:creationId xmlns:p14="http://schemas.microsoft.com/office/powerpoint/2010/main" val="22102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08F37-B461-B071-D01B-675FADA46816}"/>
              </a:ext>
            </a:extLst>
          </p:cNvPr>
          <p:cNvSpPr>
            <a:spLocks noGrp="1"/>
          </p:cNvSpPr>
          <p:nvPr>
            <p:ph type="title"/>
          </p:nvPr>
        </p:nvSpPr>
        <p:spPr>
          <a:xfrm>
            <a:off x="755073" y="18255"/>
            <a:ext cx="10515600" cy="1325563"/>
          </a:xfrm>
        </p:spPr>
        <p:txBody>
          <a:bodyPr>
            <a:normAutofit/>
          </a:bodyPr>
          <a:lstStyle/>
          <a:p>
            <a:r>
              <a:rPr lang="en-CA" sz="2800" b="1" i="1" dirty="0">
                <a:solidFill>
                  <a:schemeClr val="accent6">
                    <a:lumMod val="50000"/>
                  </a:schemeClr>
                </a:solidFill>
              </a:rPr>
              <a:t>7) God Separates </a:t>
            </a:r>
            <a:r>
              <a:rPr lang="en-CA" sz="2800" dirty="0"/>
              <a:t>- </a:t>
            </a:r>
            <a:r>
              <a:rPr lang="en-US" sz="2800" dirty="0"/>
              <a:t>“God separated the light form the darkness…” (Gen 1:4). </a:t>
            </a:r>
            <a:endParaRPr lang="en-CA" sz="2800" dirty="0"/>
          </a:p>
        </p:txBody>
      </p:sp>
      <p:sp>
        <p:nvSpPr>
          <p:cNvPr id="3" name="Content Placeholder 2">
            <a:extLst>
              <a:ext uri="{FF2B5EF4-FFF2-40B4-BE49-F238E27FC236}">
                <a16:creationId xmlns:a16="http://schemas.microsoft.com/office/drawing/2014/main" id="{2C06730B-4ADC-6B3B-B615-4CE8BC90BCC6}"/>
              </a:ext>
            </a:extLst>
          </p:cNvPr>
          <p:cNvSpPr>
            <a:spLocks noGrp="1"/>
          </p:cNvSpPr>
          <p:nvPr>
            <p:ph idx="1"/>
          </p:nvPr>
        </p:nvSpPr>
        <p:spPr/>
        <p:txBody>
          <a:bodyPr>
            <a:normAutofit fontScale="92500" lnSpcReduction="10000"/>
          </a:bodyPr>
          <a:lstStyle/>
          <a:p>
            <a:r>
              <a:rPr lang="en-US" b="1" dirty="0"/>
              <a:t>God alone defines </a:t>
            </a:r>
            <a:r>
              <a:rPr lang="en-US" u="sng" dirty="0"/>
              <a:t>what does not belong together</a:t>
            </a:r>
            <a:r>
              <a:rPr lang="en-US" dirty="0"/>
              <a:t>. </a:t>
            </a:r>
          </a:p>
          <a:p>
            <a:endParaRPr lang="en-US" dirty="0"/>
          </a:p>
          <a:p>
            <a:r>
              <a:rPr lang="en-US" dirty="0"/>
              <a:t>He defines a distinction between light and darkness.</a:t>
            </a:r>
          </a:p>
          <a:p>
            <a:endParaRPr lang="en-US" dirty="0"/>
          </a:p>
          <a:p>
            <a:pPr marL="0" indent="0">
              <a:buNone/>
            </a:pPr>
            <a:endParaRPr lang="en-US" dirty="0"/>
          </a:p>
          <a:p>
            <a:r>
              <a:rPr lang="en-CA" b="1" u="sng" dirty="0">
                <a:solidFill>
                  <a:srgbClr val="00B050"/>
                </a:solidFill>
              </a:rPr>
              <a:t>Implications for marriage? </a:t>
            </a:r>
          </a:p>
          <a:p>
            <a:endParaRPr lang="en-CA" b="1" u="sng" dirty="0"/>
          </a:p>
          <a:p>
            <a:r>
              <a:rPr lang="en-CA" dirty="0"/>
              <a:t>There are clearly defined dividing lines between what is “Light” and what is “Darkness”.  Many do not wish to “test” this – (See John 3:19-21, Ephesians 5:9-14, with vv15-18)</a:t>
            </a:r>
          </a:p>
        </p:txBody>
      </p:sp>
    </p:spTree>
    <p:extLst>
      <p:ext uri="{BB962C8B-B14F-4D97-AF65-F5344CB8AC3E}">
        <p14:creationId xmlns:p14="http://schemas.microsoft.com/office/powerpoint/2010/main" val="380108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E7BFC4-F5AB-4998-C5B5-6DBA15A7A327}"/>
              </a:ext>
            </a:extLst>
          </p:cNvPr>
          <p:cNvSpPr>
            <a:spLocks noGrp="1"/>
          </p:cNvSpPr>
          <p:nvPr>
            <p:ph idx="1"/>
          </p:nvPr>
        </p:nvSpPr>
        <p:spPr>
          <a:xfrm>
            <a:off x="653473" y="911225"/>
            <a:ext cx="10515600" cy="5554230"/>
          </a:xfrm>
        </p:spPr>
        <p:txBody>
          <a:bodyPr>
            <a:normAutofit fontScale="55000" lnSpcReduction="20000"/>
          </a:bodyPr>
          <a:lstStyle/>
          <a:p>
            <a:r>
              <a:rPr lang="en-US" sz="3800" dirty="0"/>
              <a:t>Who do we really believe we “belong” to?</a:t>
            </a:r>
          </a:p>
          <a:p>
            <a:endParaRPr lang="en-US" sz="3800" dirty="0"/>
          </a:p>
          <a:p>
            <a:r>
              <a:rPr lang="en-US" sz="3800" dirty="0"/>
              <a:t>What does it mean to be “bonded”? What does bonding involve?</a:t>
            </a:r>
          </a:p>
          <a:p>
            <a:endParaRPr lang="en-US" sz="3800" dirty="0"/>
          </a:p>
          <a:p>
            <a:r>
              <a:rPr lang="en-US" sz="3800" dirty="0"/>
              <a:t>What has actually gone wrong in our marriage? How would we describe ourselves as “Broken”, “Blind”, “Bias” and “Blaming” individually and collectively as a couple?  What do we just not talk about as a couple? Why?</a:t>
            </a:r>
          </a:p>
          <a:p>
            <a:endParaRPr lang="en-US" sz="3800" dirty="0"/>
          </a:p>
          <a:p>
            <a:r>
              <a:rPr lang="en-US" sz="3800" dirty="0"/>
              <a:t>How do we address being “new” at marriage? Not “Broken” but immature and needing to grow? </a:t>
            </a:r>
          </a:p>
          <a:p>
            <a:endParaRPr lang="en-US" sz="3800" dirty="0"/>
          </a:p>
          <a:p>
            <a:r>
              <a:rPr lang="en-US" sz="3800" dirty="0"/>
              <a:t>How </a:t>
            </a:r>
            <a:r>
              <a:rPr lang="en-US" sz="3800" b="1" dirty="0"/>
              <a:t>humble</a:t>
            </a:r>
            <a:r>
              <a:rPr lang="en-US" sz="3800" dirty="0"/>
              <a:t> and teachable are we individually and as a couple? </a:t>
            </a:r>
          </a:p>
          <a:p>
            <a:pPr marL="0" indent="0">
              <a:buNone/>
            </a:pPr>
            <a:endParaRPr lang="en-US" sz="3800" dirty="0"/>
          </a:p>
          <a:p>
            <a:r>
              <a:rPr lang="en-US" sz="3800" dirty="0"/>
              <a:t>Would we consider ourselves being “right with God”? What does that mean?</a:t>
            </a:r>
          </a:p>
          <a:p>
            <a:pPr marL="0" indent="0">
              <a:buNone/>
            </a:pPr>
            <a:endParaRPr lang="en-US" sz="3800" dirty="0"/>
          </a:p>
          <a:p>
            <a:r>
              <a:rPr lang="en-US" sz="3800" dirty="0"/>
              <a:t>How do we deal with the inevitable failures and challenges in our marriage?  </a:t>
            </a:r>
          </a:p>
          <a:p>
            <a:endParaRPr lang="en-US" dirty="0"/>
          </a:p>
          <a:p>
            <a:endParaRPr lang="en-US" dirty="0"/>
          </a:p>
          <a:p>
            <a:endParaRPr lang="en-US" dirty="0"/>
          </a:p>
          <a:p>
            <a:endParaRPr lang="en-US" dirty="0"/>
          </a:p>
          <a:p>
            <a:endParaRPr lang="en-CA" dirty="0"/>
          </a:p>
        </p:txBody>
      </p:sp>
      <p:pic>
        <p:nvPicPr>
          <p:cNvPr id="4" name="Picture 3">
            <a:extLst>
              <a:ext uri="{FF2B5EF4-FFF2-40B4-BE49-F238E27FC236}">
                <a16:creationId xmlns:a16="http://schemas.microsoft.com/office/drawing/2014/main" id="{491A4F9B-18F7-752D-1541-34FCCD090C30}"/>
              </a:ext>
            </a:extLst>
          </p:cNvPr>
          <p:cNvPicPr>
            <a:picLocks noChangeAspect="1"/>
          </p:cNvPicPr>
          <p:nvPr/>
        </p:nvPicPr>
        <p:blipFill>
          <a:blip r:embed="rId2"/>
          <a:stretch>
            <a:fillRect/>
          </a:stretch>
        </p:blipFill>
        <p:spPr>
          <a:xfrm>
            <a:off x="7595298" y="545462"/>
            <a:ext cx="3060457" cy="871804"/>
          </a:xfrm>
          <a:prstGeom prst="rect">
            <a:avLst/>
          </a:prstGeom>
        </p:spPr>
      </p:pic>
    </p:spTree>
    <p:extLst>
      <p:ext uri="{BB962C8B-B14F-4D97-AF65-F5344CB8AC3E}">
        <p14:creationId xmlns:p14="http://schemas.microsoft.com/office/powerpoint/2010/main" val="374581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AD994-1E20-31DA-0475-9747E4A30AB5}"/>
              </a:ext>
            </a:extLst>
          </p:cNvPr>
          <p:cNvSpPr>
            <a:spLocks noGrp="1"/>
          </p:cNvSpPr>
          <p:nvPr>
            <p:ph type="title"/>
          </p:nvPr>
        </p:nvSpPr>
        <p:spPr>
          <a:xfrm>
            <a:off x="1152236" y="411307"/>
            <a:ext cx="10515600" cy="1325563"/>
          </a:xfrm>
        </p:spPr>
        <p:txBody>
          <a:bodyPr>
            <a:normAutofit/>
          </a:bodyPr>
          <a:lstStyle/>
          <a:p>
            <a:pPr>
              <a:tabLst>
                <a:tab pos="442913" algn="l"/>
              </a:tabLst>
            </a:pPr>
            <a:r>
              <a:rPr lang="en-US" sz="2800" b="1" i="1" dirty="0">
                <a:solidFill>
                  <a:schemeClr val="accent6">
                    <a:lumMod val="50000"/>
                  </a:schemeClr>
                </a:solidFill>
              </a:rPr>
              <a:t>8)	God defines and Names </a:t>
            </a:r>
            <a:r>
              <a:rPr lang="en-US" sz="2800" dirty="0"/>
              <a:t>-    “God called the light “day”…”darkness “night”. (Genesis 1:5)</a:t>
            </a:r>
            <a:endParaRPr lang="en-CA" sz="2800" dirty="0"/>
          </a:p>
        </p:txBody>
      </p:sp>
      <p:sp>
        <p:nvSpPr>
          <p:cNvPr id="3" name="Content Placeholder 2">
            <a:extLst>
              <a:ext uri="{FF2B5EF4-FFF2-40B4-BE49-F238E27FC236}">
                <a16:creationId xmlns:a16="http://schemas.microsoft.com/office/drawing/2014/main" id="{841D5159-9F38-F6EF-E6B4-1722B81E6A61}"/>
              </a:ext>
            </a:extLst>
          </p:cNvPr>
          <p:cNvSpPr>
            <a:spLocks noGrp="1"/>
          </p:cNvSpPr>
          <p:nvPr>
            <p:ph idx="1"/>
          </p:nvPr>
        </p:nvSpPr>
        <p:spPr>
          <a:xfrm>
            <a:off x="838200" y="1825625"/>
            <a:ext cx="10515600" cy="4750666"/>
          </a:xfrm>
        </p:spPr>
        <p:txBody>
          <a:bodyPr>
            <a:normAutofit fontScale="85000" lnSpcReduction="20000"/>
          </a:bodyPr>
          <a:lstStyle/>
          <a:p>
            <a:r>
              <a:rPr lang="en-US" dirty="0"/>
              <a:t>The act of naming is an important feature in the creation account, indicating the existence (“being”) of the element named and also God’s authority over his creation. </a:t>
            </a:r>
          </a:p>
          <a:p>
            <a:endParaRPr lang="en-US" dirty="0"/>
          </a:p>
          <a:p>
            <a:r>
              <a:rPr lang="en-US" dirty="0"/>
              <a:t>This divine prerogative of “naming” is extended to the first man, who names the animals and his companion “woman” (2:19, 23; 3:20) . </a:t>
            </a:r>
          </a:p>
          <a:p>
            <a:endParaRPr lang="en-US" dirty="0"/>
          </a:p>
          <a:p>
            <a:r>
              <a:rPr lang="en-US" dirty="0"/>
              <a:t> Throughout Genesis and Scripture a name will define the identity, characteristic, role, function, diversity, subordination and unity of someone in Covenant Relationships. </a:t>
            </a:r>
          </a:p>
          <a:p>
            <a:endParaRPr lang="en-US" dirty="0"/>
          </a:p>
          <a:p>
            <a:r>
              <a:rPr lang="en-US" b="1" u="sng" dirty="0">
                <a:solidFill>
                  <a:srgbClr val="00B050"/>
                </a:solidFill>
              </a:rPr>
              <a:t>Implications for marriage? </a:t>
            </a:r>
          </a:p>
          <a:p>
            <a:r>
              <a:rPr lang="en-US" dirty="0"/>
              <a:t>Irrespective of our Birth Name, we must have our identity defined by WHOSE we are!  The LORD’s!  See Psalm 139. </a:t>
            </a:r>
            <a:endParaRPr lang="en-CA" dirty="0"/>
          </a:p>
        </p:txBody>
      </p:sp>
    </p:spTree>
    <p:extLst>
      <p:ext uri="{BB962C8B-B14F-4D97-AF65-F5344CB8AC3E}">
        <p14:creationId xmlns:p14="http://schemas.microsoft.com/office/powerpoint/2010/main" val="15886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5B0A8-7536-48A4-C780-35423F7A5D70}"/>
              </a:ext>
            </a:extLst>
          </p:cNvPr>
          <p:cNvSpPr>
            <a:spLocks noGrp="1"/>
          </p:cNvSpPr>
          <p:nvPr>
            <p:ph type="title"/>
          </p:nvPr>
        </p:nvSpPr>
        <p:spPr/>
        <p:txBody>
          <a:bodyPr/>
          <a:lstStyle/>
          <a:p>
            <a:r>
              <a:rPr lang="en-CA" dirty="0"/>
              <a:t>Implications for Marriage?</a:t>
            </a:r>
          </a:p>
        </p:txBody>
      </p:sp>
      <p:sp>
        <p:nvSpPr>
          <p:cNvPr id="3" name="Content Placeholder 2">
            <a:extLst>
              <a:ext uri="{FF2B5EF4-FFF2-40B4-BE49-F238E27FC236}">
                <a16:creationId xmlns:a16="http://schemas.microsoft.com/office/drawing/2014/main" id="{D703FF3D-EA82-CBF5-BD3F-F558DFB4DADA}"/>
              </a:ext>
            </a:extLst>
          </p:cNvPr>
          <p:cNvSpPr>
            <a:spLocks noGrp="1"/>
          </p:cNvSpPr>
          <p:nvPr>
            <p:ph idx="1"/>
          </p:nvPr>
        </p:nvSpPr>
        <p:spPr/>
        <p:txBody>
          <a:bodyPr>
            <a:normAutofit fontScale="92500"/>
          </a:bodyPr>
          <a:lstStyle/>
          <a:p>
            <a:r>
              <a:rPr lang="en-CA" dirty="0"/>
              <a:t>Whose are you?  Who do you belong to?</a:t>
            </a:r>
          </a:p>
          <a:p>
            <a:endParaRPr lang="en-CA" dirty="0"/>
          </a:p>
          <a:p>
            <a:r>
              <a:rPr lang="en-CA" dirty="0"/>
              <a:t>Where are you in your understanding of the importance of God in your marriage or preparation for marriage? </a:t>
            </a:r>
          </a:p>
          <a:p>
            <a:endParaRPr lang="en-CA" dirty="0"/>
          </a:p>
          <a:p>
            <a:r>
              <a:rPr lang="en-CA" dirty="0"/>
              <a:t>How do you differ from one another in your understanding of God?  </a:t>
            </a:r>
          </a:p>
          <a:p>
            <a:r>
              <a:rPr lang="en-CA" dirty="0"/>
              <a:t>How does or will this impact your relationship together? </a:t>
            </a:r>
          </a:p>
          <a:p>
            <a:endParaRPr lang="en-CA" dirty="0"/>
          </a:p>
          <a:p>
            <a:r>
              <a:rPr lang="en-CA" dirty="0"/>
              <a:t>How humble and teachable are you learn about what you do not know?</a:t>
            </a:r>
          </a:p>
        </p:txBody>
      </p:sp>
      <p:pic>
        <p:nvPicPr>
          <p:cNvPr id="4" name="Picture 3">
            <a:extLst>
              <a:ext uri="{FF2B5EF4-FFF2-40B4-BE49-F238E27FC236}">
                <a16:creationId xmlns:a16="http://schemas.microsoft.com/office/drawing/2014/main" id="{A8FFECBD-5694-1173-AE69-1447C2AA8564}"/>
              </a:ext>
            </a:extLst>
          </p:cNvPr>
          <p:cNvPicPr>
            <a:picLocks noChangeAspect="1"/>
          </p:cNvPicPr>
          <p:nvPr/>
        </p:nvPicPr>
        <p:blipFill>
          <a:blip r:embed="rId2"/>
          <a:stretch>
            <a:fillRect/>
          </a:stretch>
        </p:blipFill>
        <p:spPr>
          <a:xfrm>
            <a:off x="7636730" y="365125"/>
            <a:ext cx="3956647" cy="1121761"/>
          </a:xfrm>
          <a:prstGeom prst="rect">
            <a:avLst/>
          </a:prstGeom>
        </p:spPr>
      </p:pic>
    </p:spTree>
    <p:extLst>
      <p:ext uri="{BB962C8B-B14F-4D97-AF65-F5344CB8AC3E}">
        <p14:creationId xmlns:p14="http://schemas.microsoft.com/office/powerpoint/2010/main" val="30833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fographic: Human Body Systems | Carolina.com">
            <a:extLst>
              <a:ext uri="{FF2B5EF4-FFF2-40B4-BE49-F238E27FC236}">
                <a16:creationId xmlns:a16="http://schemas.microsoft.com/office/drawing/2014/main" id="{83342A21-97F9-E422-6C7E-593A76905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116" y="166254"/>
            <a:ext cx="5349430" cy="66917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0C7A18-BE4C-04F4-5289-6F6EFC259935}"/>
              </a:ext>
            </a:extLst>
          </p:cNvPr>
          <p:cNvSpPr txBox="1"/>
          <p:nvPr/>
        </p:nvSpPr>
        <p:spPr>
          <a:xfrm>
            <a:off x="9282546" y="868218"/>
            <a:ext cx="2313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Nose: </a:t>
            </a:r>
            <a:r>
              <a:rPr kumimoji="0" lang="en-CA" sz="1800" b="0" i="0" u="none" strike="noStrike" kern="1200" cap="none" spc="0" normalizeH="0" baseline="0" noProof="0" dirty="0" err="1">
                <a:ln>
                  <a:noFill/>
                </a:ln>
                <a:solidFill>
                  <a:prstClr val="black"/>
                </a:solidFill>
                <a:effectLst/>
                <a:uLnTx/>
                <a:uFillTx/>
                <a:latin typeface="Calibri" panose="020F0502020204030204"/>
                <a:ea typeface="+mn-ea"/>
                <a:cs typeface="+mn-cs"/>
              </a:rPr>
              <a:t>oflactory</a:t>
            </a: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 system</a:t>
            </a:r>
          </a:p>
        </p:txBody>
      </p:sp>
      <p:sp>
        <p:nvSpPr>
          <p:cNvPr id="6" name="TextBox 5">
            <a:extLst>
              <a:ext uri="{FF2B5EF4-FFF2-40B4-BE49-F238E27FC236}">
                <a16:creationId xmlns:a16="http://schemas.microsoft.com/office/drawing/2014/main" id="{44DDDE4C-4D8B-C6B0-C955-244E4B60CD36}"/>
              </a:ext>
            </a:extLst>
          </p:cNvPr>
          <p:cNvSpPr txBox="1"/>
          <p:nvPr/>
        </p:nvSpPr>
        <p:spPr>
          <a:xfrm>
            <a:off x="595615" y="789771"/>
            <a:ext cx="231383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eye is a complex optical system</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43DF70-62C7-1647-F1AE-58F97873F54F}"/>
              </a:ext>
            </a:extLst>
          </p:cNvPr>
          <p:cNvSpPr txBox="1"/>
          <p:nvPr/>
        </p:nvSpPr>
        <p:spPr>
          <a:xfrm>
            <a:off x="473074" y="2480024"/>
            <a:ext cx="231383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rPr>
              <a:t>Ears: auditory system.</a:t>
            </a:r>
          </a:p>
        </p:txBody>
      </p:sp>
      <p:sp>
        <p:nvSpPr>
          <p:cNvPr id="9" name="TextBox 8">
            <a:extLst>
              <a:ext uri="{FF2B5EF4-FFF2-40B4-BE49-F238E27FC236}">
                <a16:creationId xmlns:a16="http://schemas.microsoft.com/office/drawing/2014/main" id="{051B989E-B289-3B2E-B14A-9EDEBA56130E}"/>
              </a:ext>
            </a:extLst>
          </p:cNvPr>
          <p:cNvSpPr txBox="1"/>
          <p:nvPr/>
        </p:nvSpPr>
        <p:spPr>
          <a:xfrm>
            <a:off x="9282546" y="2567709"/>
            <a:ext cx="26706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2949D18-DEE6-5D3B-74C8-604D0075C2FF}"/>
              </a:ext>
            </a:extLst>
          </p:cNvPr>
          <p:cNvSpPr txBox="1"/>
          <p:nvPr/>
        </p:nvSpPr>
        <p:spPr>
          <a:xfrm>
            <a:off x="9282546" y="2902755"/>
            <a:ext cx="267064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1" u="none" strike="noStrike" kern="1200" cap="none" spc="0" normalizeH="0" baseline="0" noProof="0" dirty="0">
                <a:ln>
                  <a:noFill/>
                </a:ln>
                <a:solidFill>
                  <a:prstClr val="black"/>
                </a:solidFill>
                <a:effectLst/>
                <a:uLnTx/>
                <a:uFillTx/>
                <a:latin typeface="Calibri" panose="020F0502020204030204"/>
                <a:ea typeface="+mn-ea"/>
                <a:cs typeface="+mn-cs"/>
              </a:rPr>
              <a:t>1. The Human Body is strategic  attachment system</a:t>
            </a:r>
          </a:p>
        </p:txBody>
      </p:sp>
    </p:spTree>
    <p:extLst>
      <p:ext uri="{BB962C8B-B14F-4D97-AF65-F5344CB8AC3E}">
        <p14:creationId xmlns:p14="http://schemas.microsoft.com/office/powerpoint/2010/main" val="115745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0CCAD00-C831-899E-2B33-93A978BD7FAB}"/>
              </a:ext>
            </a:extLst>
          </p:cNvPr>
          <p:cNvGrpSpPr/>
          <p:nvPr/>
        </p:nvGrpSpPr>
        <p:grpSpPr>
          <a:xfrm>
            <a:off x="1909031" y="510277"/>
            <a:ext cx="1557012" cy="1222719"/>
            <a:chOff x="6031001" y="1165209"/>
            <a:chExt cx="1557012" cy="1222719"/>
          </a:xfrm>
        </p:grpSpPr>
        <p:grpSp>
          <p:nvGrpSpPr>
            <p:cNvPr id="2" name="Group 1">
              <a:extLst>
                <a:ext uri="{FF2B5EF4-FFF2-40B4-BE49-F238E27FC236}">
                  <a16:creationId xmlns:a16="http://schemas.microsoft.com/office/drawing/2014/main" id="{A4AD40C9-CA25-38BB-3BC6-92BAAABAAB6F}"/>
                </a:ext>
              </a:extLst>
            </p:cNvPr>
            <p:cNvGrpSpPr/>
            <p:nvPr/>
          </p:nvGrpSpPr>
          <p:grpSpPr>
            <a:xfrm>
              <a:off x="6031001" y="1165209"/>
              <a:ext cx="1557012" cy="1222719"/>
              <a:chOff x="8217564" y="731513"/>
              <a:chExt cx="2076016" cy="1630292"/>
            </a:xfrm>
          </p:grpSpPr>
          <p:sp>
            <p:nvSpPr>
              <p:cNvPr id="3" name="Oval 4">
                <a:extLst>
                  <a:ext uri="{FF2B5EF4-FFF2-40B4-BE49-F238E27FC236}">
                    <a16:creationId xmlns:a16="http://schemas.microsoft.com/office/drawing/2014/main" id="{FA4F4155-F564-1794-56E1-57CBFEF40EF8}"/>
                  </a:ext>
                </a:extLst>
              </p:cNvPr>
              <p:cNvSpPr>
                <a:spLocks noChangeArrowheads="1"/>
              </p:cNvSpPr>
              <p:nvPr/>
            </p:nvSpPr>
            <p:spPr bwMode="auto">
              <a:xfrm>
                <a:off x="8217564" y="782718"/>
                <a:ext cx="2076016" cy="15790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 name="Rectangle 4">
                <a:extLst>
                  <a:ext uri="{FF2B5EF4-FFF2-40B4-BE49-F238E27FC236}">
                    <a16:creationId xmlns:a16="http://schemas.microsoft.com/office/drawing/2014/main" id="{91794F74-56D8-FBFD-46B5-3FDC7F8CA9FE}"/>
                  </a:ext>
                </a:extLst>
              </p:cNvPr>
              <p:cNvSpPr/>
              <p:nvPr/>
            </p:nvSpPr>
            <p:spPr>
              <a:xfrm rot="1751710">
                <a:off x="8834192" y="798449"/>
                <a:ext cx="356849" cy="584776"/>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70D1382-6942-9B04-C5B2-4A18BFA30182}"/>
                  </a:ext>
                </a:extLst>
              </p:cNvPr>
              <p:cNvSpPr/>
              <p:nvPr/>
            </p:nvSpPr>
            <p:spPr>
              <a:xfrm rot="20625260">
                <a:off x="9192141" y="731513"/>
                <a:ext cx="184751" cy="769441"/>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grpSp>
        <p:sp>
          <p:nvSpPr>
            <p:cNvPr id="10" name="Rectangle 9">
              <a:extLst>
                <a:ext uri="{FF2B5EF4-FFF2-40B4-BE49-F238E27FC236}">
                  <a16:creationId xmlns:a16="http://schemas.microsoft.com/office/drawing/2014/main" id="{9EFE4CDE-10CC-3248-FCB9-A2CA436BC07C}"/>
                </a:ext>
              </a:extLst>
            </p:cNvPr>
            <p:cNvSpPr/>
            <p:nvPr/>
          </p:nvSpPr>
          <p:spPr>
            <a:xfrm rot="20336905">
              <a:off x="6094204" y="1295720"/>
              <a:ext cx="922047"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Humble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Teachable</a:t>
              </a:r>
            </a:p>
          </p:txBody>
        </p:sp>
        <p:sp>
          <p:nvSpPr>
            <p:cNvPr id="13" name="TextBox 12">
              <a:extLst>
                <a:ext uri="{FF2B5EF4-FFF2-40B4-BE49-F238E27FC236}">
                  <a16:creationId xmlns:a16="http://schemas.microsoft.com/office/drawing/2014/main" id="{B9E9A13B-0AEB-4AEE-ADA7-5E9680B7E9D0}"/>
                </a:ext>
              </a:extLst>
            </p:cNvPr>
            <p:cNvSpPr txBox="1"/>
            <p:nvPr/>
          </p:nvSpPr>
          <p:spPr>
            <a:xfrm>
              <a:off x="6212133" y="1834678"/>
              <a:ext cx="1277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Negative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Attitudes</a:t>
              </a:r>
            </a:p>
          </p:txBody>
        </p:sp>
        <p:sp>
          <p:nvSpPr>
            <p:cNvPr id="18" name="Lightning Bolt 17">
              <a:extLst>
                <a:ext uri="{FF2B5EF4-FFF2-40B4-BE49-F238E27FC236}">
                  <a16:creationId xmlns:a16="http://schemas.microsoft.com/office/drawing/2014/main" id="{C78365FF-575E-C19E-D3CB-21662EF29D13}"/>
                </a:ext>
              </a:extLst>
            </p:cNvPr>
            <p:cNvSpPr/>
            <p:nvPr/>
          </p:nvSpPr>
          <p:spPr>
            <a:xfrm rot="5125412">
              <a:off x="6598491" y="1360778"/>
              <a:ext cx="276980" cy="880735"/>
            </a:xfrm>
            <a:prstGeom prst="lightningBol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0" name="Picture 19">
            <a:extLst>
              <a:ext uri="{FF2B5EF4-FFF2-40B4-BE49-F238E27FC236}">
                <a16:creationId xmlns:a16="http://schemas.microsoft.com/office/drawing/2014/main" id="{41F0103E-7F0C-C17E-FAB0-B5B431C195AA}"/>
              </a:ext>
            </a:extLst>
          </p:cNvPr>
          <p:cNvPicPr>
            <a:picLocks noChangeAspect="1"/>
          </p:cNvPicPr>
          <p:nvPr/>
        </p:nvPicPr>
        <p:blipFill>
          <a:blip r:embed="rId2"/>
          <a:stretch>
            <a:fillRect/>
          </a:stretch>
        </p:blipFill>
        <p:spPr>
          <a:xfrm>
            <a:off x="4864959" y="511195"/>
            <a:ext cx="1585097" cy="1310754"/>
          </a:xfrm>
          <a:prstGeom prst="rect">
            <a:avLst/>
          </a:prstGeom>
        </p:spPr>
      </p:pic>
      <p:pic>
        <p:nvPicPr>
          <p:cNvPr id="21" name="Picture 20">
            <a:extLst>
              <a:ext uri="{FF2B5EF4-FFF2-40B4-BE49-F238E27FC236}">
                <a16:creationId xmlns:a16="http://schemas.microsoft.com/office/drawing/2014/main" id="{C8BAEDBF-A06C-45DC-B2A9-FD3851D7AD16}"/>
              </a:ext>
            </a:extLst>
          </p:cNvPr>
          <p:cNvPicPr>
            <a:picLocks noChangeAspect="1"/>
          </p:cNvPicPr>
          <p:nvPr/>
        </p:nvPicPr>
        <p:blipFill>
          <a:blip r:embed="rId3"/>
          <a:stretch>
            <a:fillRect/>
          </a:stretch>
        </p:blipFill>
        <p:spPr>
          <a:xfrm>
            <a:off x="3365204" y="525007"/>
            <a:ext cx="1591194" cy="1316850"/>
          </a:xfrm>
          <a:prstGeom prst="rect">
            <a:avLst/>
          </a:prstGeom>
        </p:spPr>
      </p:pic>
      <p:pic>
        <p:nvPicPr>
          <p:cNvPr id="24" name="Picture 23">
            <a:extLst>
              <a:ext uri="{FF2B5EF4-FFF2-40B4-BE49-F238E27FC236}">
                <a16:creationId xmlns:a16="http://schemas.microsoft.com/office/drawing/2014/main" id="{608E4CEC-AE07-B20E-B752-A23E886E751E}"/>
              </a:ext>
            </a:extLst>
          </p:cNvPr>
          <p:cNvPicPr>
            <a:picLocks noChangeAspect="1"/>
          </p:cNvPicPr>
          <p:nvPr/>
        </p:nvPicPr>
        <p:blipFill>
          <a:blip r:embed="rId4"/>
          <a:stretch>
            <a:fillRect/>
          </a:stretch>
        </p:blipFill>
        <p:spPr>
          <a:xfrm>
            <a:off x="6314177" y="525727"/>
            <a:ext cx="1676545" cy="1371719"/>
          </a:xfrm>
          <a:prstGeom prst="rect">
            <a:avLst/>
          </a:prstGeom>
        </p:spPr>
      </p:pic>
      <p:sp>
        <p:nvSpPr>
          <p:cNvPr id="27" name="Rectangle 26">
            <a:extLst>
              <a:ext uri="{FF2B5EF4-FFF2-40B4-BE49-F238E27FC236}">
                <a16:creationId xmlns:a16="http://schemas.microsoft.com/office/drawing/2014/main" id="{BFBDED26-7CC3-04B1-91A9-A0D6FD1A2233}"/>
              </a:ext>
            </a:extLst>
          </p:cNvPr>
          <p:cNvSpPr/>
          <p:nvPr/>
        </p:nvSpPr>
        <p:spPr>
          <a:xfrm>
            <a:off x="2001002" y="225516"/>
            <a:ext cx="1299908" cy="30777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a:t>
            </a:r>
          </a:p>
        </p:txBody>
      </p:sp>
      <p:sp>
        <p:nvSpPr>
          <p:cNvPr id="28" name="Rectangle 27">
            <a:extLst>
              <a:ext uri="{FF2B5EF4-FFF2-40B4-BE49-F238E27FC236}">
                <a16:creationId xmlns:a16="http://schemas.microsoft.com/office/drawing/2014/main" id="{DE3A37DA-A7EF-46B9-3A02-0B74EE6B6593}"/>
              </a:ext>
            </a:extLst>
          </p:cNvPr>
          <p:cNvSpPr/>
          <p:nvPr/>
        </p:nvSpPr>
        <p:spPr>
          <a:xfrm>
            <a:off x="3506455" y="227350"/>
            <a:ext cx="1299908" cy="30777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2</a:t>
            </a:r>
          </a:p>
        </p:txBody>
      </p:sp>
      <p:sp>
        <p:nvSpPr>
          <p:cNvPr id="29" name="Rectangle 28">
            <a:extLst>
              <a:ext uri="{FF2B5EF4-FFF2-40B4-BE49-F238E27FC236}">
                <a16:creationId xmlns:a16="http://schemas.microsoft.com/office/drawing/2014/main" id="{6BE03E65-6B3F-C2D6-5889-55B62A5AD57A}"/>
              </a:ext>
            </a:extLst>
          </p:cNvPr>
          <p:cNvSpPr/>
          <p:nvPr/>
        </p:nvSpPr>
        <p:spPr>
          <a:xfrm>
            <a:off x="4978977" y="229961"/>
            <a:ext cx="1299908" cy="30777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3</a:t>
            </a:r>
          </a:p>
        </p:txBody>
      </p:sp>
      <p:sp>
        <p:nvSpPr>
          <p:cNvPr id="30" name="Rectangle 29">
            <a:extLst>
              <a:ext uri="{FF2B5EF4-FFF2-40B4-BE49-F238E27FC236}">
                <a16:creationId xmlns:a16="http://schemas.microsoft.com/office/drawing/2014/main" id="{EF6CF912-C2C6-A372-E955-23925869B068}"/>
              </a:ext>
            </a:extLst>
          </p:cNvPr>
          <p:cNvSpPr/>
          <p:nvPr/>
        </p:nvSpPr>
        <p:spPr>
          <a:xfrm>
            <a:off x="8086876" y="209844"/>
            <a:ext cx="1299908" cy="30777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5</a:t>
            </a:r>
          </a:p>
        </p:txBody>
      </p:sp>
      <p:grpSp>
        <p:nvGrpSpPr>
          <p:cNvPr id="50" name="Group 49">
            <a:extLst>
              <a:ext uri="{FF2B5EF4-FFF2-40B4-BE49-F238E27FC236}">
                <a16:creationId xmlns:a16="http://schemas.microsoft.com/office/drawing/2014/main" id="{E79274BD-8719-B4AE-37E8-830ECC73054E}"/>
              </a:ext>
            </a:extLst>
          </p:cNvPr>
          <p:cNvGrpSpPr/>
          <p:nvPr/>
        </p:nvGrpSpPr>
        <p:grpSpPr>
          <a:xfrm>
            <a:off x="7824192" y="548681"/>
            <a:ext cx="1557012" cy="1184315"/>
            <a:chOff x="6638678" y="4449288"/>
            <a:chExt cx="1557012" cy="1184315"/>
          </a:xfrm>
        </p:grpSpPr>
        <p:sp>
          <p:nvSpPr>
            <p:cNvPr id="32" name="Oval 4">
              <a:extLst>
                <a:ext uri="{FF2B5EF4-FFF2-40B4-BE49-F238E27FC236}">
                  <a16:creationId xmlns:a16="http://schemas.microsoft.com/office/drawing/2014/main" id="{BF0BD03E-1AB2-EE17-2FE8-BE41C95640E9}"/>
                </a:ext>
              </a:extLst>
            </p:cNvPr>
            <p:cNvSpPr>
              <a:spLocks noChangeArrowheads="1"/>
            </p:cNvSpPr>
            <p:nvPr/>
          </p:nvSpPr>
          <p:spPr bwMode="auto">
            <a:xfrm>
              <a:off x="6638678" y="4449288"/>
              <a:ext cx="1557012" cy="11843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34" name="Group 33">
              <a:extLst>
                <a:ext uri="{FF2B5EF4-FFF2-40B4-BE49-F238E27FC236}">
                  <a16:creationId xmlns:a16="http://schemas.microsoft.com/office/drawing/2014/main" id="{07EDD0ED-2545-9164-29DF-D5AA2871D4D2}"/>
                </a:ext>
              </a:extLst>
            </p:cNvPr>
            <p:cNvGrpSpPr/>
            <p:nvPr/>
          </p:nvGrpSpPr>
          <p:grpSpPr>
            <a:xfrm>
              <a:off x="6806092" y="4611077"/>
              <a:ext cx="1180063" cy="922022"/>
              <a:chOff x="5243469" y="3256808"/>
              <a:chExt cx="1530736" cy="1064217"/>
            </a:xfrm>
          </p:grpSpPr>
          <p:sp>
            <p:nvSpPr>
              <p:cNvPr id="35" name="Rectangle 34">
                <a:extLst>
                  <a:ext uri="{FF2B5EF4-FFF2-40B4-BE49-F238E27FC236}">
                    <a16:creationId xmlns:a16="http://schemas.microsoft.com/office/drawing/2014/main" id="{D9F3E376-A0C4-CCD9-0978-E1500BBA751F}"/>
                  </a:ext>
                </a:extLst>
              </p:cNvPr>
              <p:cNvSpPr/>
              <p:nvPr/>
            </p:nvSpPr>
            <p:spPr>
              <a:xfrm>
                <a:off x="5320224" y="3340733"/>
                <a:ext cx="1343804" cy="88718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6" name="Straight Connector 35">
                <a:extLst>
                  <a:ext uri="{FF2B5EF4-FFF2-40B4-BE49-F238E27FC236}">
                    <a16:creationId xmlns:a16="http://schemas.microsoft.com/office/drawing/2014/main" id="{21B6BC0C-34A6-1287-B492-AED4600F29E7}"/>
                  </a:ext>
                </a:extLst>
              </p:cNvPr>
              <p:cNvCxnSpPr>
                <a:cxnSpLocks/>
                <a:endCxn id="35" idx="0"/>
              </p:cNvCxnSpPr>
              <p:nvPr/>
            </p:nvCxnSpPr>
            <p:spPr>
              <a:xfrm flipV="1">
                <a:off x="5992126" y="3340733"/>
                <a:ext cx="0" cy="8871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D1B976C-9177-16C6-D31B-941CAD783C9F}"/>
                  </a:ext>
                </a:extLst>
              </p:cNvPr>
              <p:cNvCxnSpPr>
                <a:cxnSpLocks/>
                <a:stCxn id="35" idx="3"/>
                <a:endCxn id="35" idx="1"/>
              </p:cNvCxnSpPr>
              <p:nvPr/>
            </p:nvCxnSpPr>
            <p:spPr>
              <a:xfrm flipH="1">
                <a:off x="5320224" y="3784325"/>
                <a:ext cx="13438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7E84FAB-8B0C-9C03-02E9-475344BC265C}"/>
                  </a:ext>
                </a:extLst>
              </p:cNvPr>
              <p:cNvSpPr txBox="1"/>
              <p:nvPr/>
            </p:nvSpPr>
            <p:spPr>
              <a:xfrm>
                <a:off x="5782045" y="3531569"/>
                <a:ext cx="239626" cy="37300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66F0D35-FCC4-FC42-615C-438B543ACA9B}"/>
                  </a:ext>
                </a:extLst>
              </p:cNvPr>
              <p:cNvSpPr/>
              <p:nvPr/>
            </p:nvSpPr>
            <p:spPr>
              <a:xfrm>
                <a:off x="5969334" y="3544969"/>
                <a:ext cx="239626" cy="37300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B03BAB0-0F6C-37F8-4429-4D0327EFE8B0}"/>
                  </a:ext>
                </a:extLst>
              </p:cNvPr>
              <p:cNvSpPr/>
              <p:nvPr/>
            </p:nvSpPr>
            <p:spPr>
              <a:xfrm>
                <a:off x="5746869" y="3934626"/>
                <a:ext cx="239626" cy="37300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C60259D2-745B-B22B-0368-E9C08DD1E4BE}"/>
                  </a:ext>
                </a:extLst>
              </p:cNvPr>
              <p:cNvSpPr/>
              <p:nvPr/>
            </p:nvSpPr>
            <p:spPr>
              <a:xfrm>
                <a:off x="6000117" y="3948021"/>
                <a:ext cx="239626" cy="373004"/>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0B2F462C-80C6-636D-AA6D-2538ED9DF8D1}"/>
                  </a:ext>
                </a:extLst>
              </p:cNvPr>
              <p:cNvSpPr txBox="1"/>
              <p:nvPr/>
            </p:nvSpPr>
            <p:spPr>
              <a:xfrm>
                <a:off x="6411386" y="3269356"/>
                <a:ext cx="349749" cy="2930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pic>
            <p:nvPicPr>
              <p:cNvPr id="43" name="Picture 42">
                <a:extLst>
                  <a:ext uri="{FF2B5EF4-FFF2-40B4-BE49-F238E27FC236}">
                    <a16:creationId xmlns:a16="http://schemas.microsoft.com/office/drawing/2014/main" id="{1C9A97EC-A11F-9A2B-3543-E22061718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802" y="3497075"/>
                <a:ext cx="551209" cy="279279"/>
              </a:xfrm>
              <a:prstGeom prst="rect">
                <a:avLst/>
              </a:prstGeom>
            </p:spPr>
          </p:pic>
          <p:pic>
            <p:nvPicPr>
              <p:cNvPr id="44" name="Picture 2" descr="Image result for Vault clip art">
                <a:extLst>
                  <a:ext uri="{FF2B5EF4-FFF2-40B4-BE49-F238E27FC236}">
                    <a16:creationId xmlns:a16="http://schemas.microsoft.com/office/drawing/2014/main" id="{4E77C567-761E-D2A0-3ED8-4DA75CE918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9018" y="3340733"/>
                <a:ext cx="464860" cy="44359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C7742E-C5E1-6525-E8F8-F689DC27D239}"/>
                  </a:ext>
                </a:extLst>
              </p:cNvPr>
              <p:cNvSpPr txBox="1"/>
              <p:nvPr/>
            </p:nvSpPr>
            <p:spPr>
              <a:xfrm>
                <a:off x="5261646" y="3256808"/>
                <a:ext cx="397573" cy="29307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46" name="Explosion: 14 Points 45">
                <a:extLst>
                  <a:ext uri="{FF2B5EF4-FFF2-40B4-BE49-F238E27FC236}">
                    <a16:creationId xmlns:a16="http://schemas.microsoft.com/office/drawing/2014/main" id="{7372655F-728E-F7A9-ECC4-1E46A2331DB9}"/>
                  </a:ext>
                </a:extLst>
              </p:cNvPr>
              <p:cNvSpPr/>
              <p:nvPr/>
            </p:nvSpPr>
            <p:spPr>
              <a:xfrm>
                <a:off x="6076124" y="3806795"/>
                <a:ext cx="478632" cy="40017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9C6934D-688A-5E0C-4F31-9C7DB3F8A7CA}"/>
                  </a:ext>
                </a:extLst>
              </p:cNvPr>
              <p:cNvSpPr/>
              <p:nvPr/>
            </p:nvSpPr>
            <p:spPr>
              <a:xfrm>
                <a:off x="6449408" y="3974306"/>
                <a:ext cx="324797" cy="29307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sp>
            <p:nvSpPr>
              <p:cNvPr id="48" name="Rectangle 47">
                <a:extLst>
                  <a:ext uri="{FF2B5EF4-FFF2-40B4-BE49-F238E27FC236}">
                    <a16:creationId xmlns:a16="http://schemas.microsoft.com/office/drawing/2014/main" id="{D000A1B7-AA78-2995-A223-205148A14394}"/>
                  </a:ext>
                </a:extLst>
              </p:cNvPr>
              <p:cNvSpPr/>
              <p:nvPr/>
            </p:nvSpPr>
            <p:spPr>
              <a:xfrm>
                <a:off x="5243469" y="3991518"/>
                <a:ext cx="345591" cy="29307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05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pic>
            <p:nvPicPr>
              <p:cNvPr id="49" name="Picture 48">
                <a:extLst>
                  <a:ext uri="{FF2B5EF4-FFF2-40B4-BE49-F238E27FC236}">
                    <a16:creationId xmlns:a16="http://schemas.microsoft.com/office/drawing/2014/main" id="{8F7CCF37-02FF-EE03-ADBF-E372DB6003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54353" y="3807830"/>
                <a:ext cx="521625" cy="401186"/>
              </a:xfrm>
              <a:prstGeom prst="rect">
                <a:avLst/>
              </a:prstGeom>
            </p:spPr>
          </p:pic>
        </p:grpSp>
      </p:grpSp>
      <p:sp>
        <p:nvSpPr>
          <p:cNvPr id="51" name="Rectangle 50">
            <a:extLst>
              <a:ext uri="{FF2B5EF4-FFF2-40B4-BE49-F238E27FC236}">
                <a16:creationId xmlns:a16="http://schemas.microsoft.com/office/drawing/2014/main" id="{2AE885CA-0740-E2AA-F386-1B45514BBFFA}"/>
              </a:ext>
            </a:extLst>
          </p:cNvPr>
          <p:cNvSpPr/>
          <p:nvPr/>
        </p:nvSpPr>
        <p:spPr>
          <a:xfrm>
            <a:off x="6502494" y="225515"/>
            <a:ext cx="1299908" cy="30777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4</a:t>
            </a:r>
          </a:p>
        </p:txBody>
      </p:sp>
      <p:grpSp>
        <p:nvGrpSpPr>
          <p:cNvPr id="65" name="Group 64">
            <a:extLst>
              <a:ext uri="{FF2B5EF4-FFF2-40B4-BE49-F238E27FC236}">
                <a16:creationId xmlns:a16="http://schemas.microsoft.com/office/drawing/2014/main" id="{FBB89F56-2E19-7F7B-AA02-64BDE99ECDBE}"/>
              </a:ext>
            </a:extLst>
          </p:cNvPr>
          <p:cNvGrpSpPr/>
          <p:nvPr/>
        </p:nvGrpSpPr>
        <p:grpSpPr>
          <a:xfrm>
            <a:off x="8796873" y="1426541"/>
            <a:ext cx="1678378" cy="1184315"/>
            <a:chOff x="2376574" y="4510174"/>
            <a:chExt cx="1678378" cy="1184315"/>
          </a:xfrm>
        </p:grpSpPr>
        <p:sp>
          <p:nvSpPr>
            <p:cNvPr id="53" name="Oval 4">
              <a:extLst>
                <a:ext uri="{FF2B5EF4-FFF2-40B4-BE49-F238E27FC236}">
                  <a16:creationId xmlns:a16="http://schemas.microsoft.com/office/drawing/2014/main" id="{04D6EAEE-23C9-70C6-1E49-6D5EA6671DEB}"/>
                </a:ext>
              </a:extLst>
            </p:cNvPr>
            <p:cNvSpPr>
              <a:spLocks noChangeArrowheads="1"/>
            </p:cNvSpPr>
            <p:nvPr/>
          </p:nvSpPr>
          <p:spPr bwMode="auto">
            <a:xfrm>
              <a:off x="2439935" y="4510174"/>
              <a:ext cx="1557012" cy="11843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54" name="Picture 53">
              <a:extLst>
                <a:ext uri="{FF2B5EF4-FFF2-40B4-BE49-F238E27FC236}">
                  <a16:creationId xmlns:a16="http://schemas.microsoft.com/office/drawing/2014/main" id="{33FDEF82-99C0-64B8-C1A8-C089B25201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47323" y="4596102"/>
              <a:ext cx="742235" cy="494823"/>
            </a:xfrm>
            <a:prstGeom prst="rect">
              <a:avLst/>
            </a:prstGeom>
          </p:spPr>
        </p:pic>
        <p:sp>
          <p:nvSpPr>
            <p:cNvPr id="55" name="TextBox 54">
              <a:extLst>
                <a:ext uri="{FF2B5EF4-FFF2-40B4-BE49-F238E27FC236}">
                  <a16:creationId xmlns:a16="http://schemas.microsoft.com/office/drawing/2014/main" id="{7A9258ED-2317-DD9C-2119-1634CB17DB44}"/>
                </a:ext>
              </a:extLst>
            </p:cNvPr>
            <p:cNvSpPr txBox="1"/>
            <p:nvPr/>
          </p:nvSpPr>
          <p:spPr>
            <a:xfrm rot="1319712">
              <a:off x="2376574" y="5026174"/>
              <a:ext cx="984565"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Sabotage </a:t>
              </a:r>
            </a:p>
          </p:txBody>
        </p:sp>
        <p:sp>
          <p:nvSpPr>
            <p:cNvPr id="64" name="TextBox 63">
              <a:extLst>
                <a:ext uri="{FF2B5EF4-FFF2-40B4-BE49-F238E27FC236}">
                  <a16:creationId xmlns:a16="http://schemas.microsoft.com/office/drawing/2014/main" id="{68F94C0A-3069-3487-4166-AF21CC5A91BF}"/>
                </a:ext>
              </a:extLst>
            </p:cNvPr>
            <p:cNvSpPr txBox="1"/>
            <p:nvPr/>
          </p:nvSpPr>
          <p:spPr>
            <a:xfrm rot="20327147">
              <a:off x="3084815" y="5090509"/>
              <a:ext cx="970137" cy="5078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Needs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Demands </a:t>
              </a:r>
            </a:p>
          </p:txBody>
        </p:sp>
      </p:grpSp>
      <p:sp>
        <p:nvSpPr>
          <p:cNvPr id="67" name="Rectangle 66">
            <a:extLst>
              <a:ext uri="{FF2B5EF4-FFF2-40B4-BE49-F238E27FC236}">
                <a16:creationId xmlns:a16="http://schemas.microsoft.com/office/drawing/2014/main" id="{01E06E3F-7F0E-571B-55BE-8C4039DE1DC8}"/>
              </a:ext>
            </a:extLst>
          </p:cNvPr>
          <p:cNvSpPr/>
          <p:nvPr/>
        </p:nvSpPr>
        <p:spPr>
          <a:xfrm>
            <a:off x="9320109" y="1121710"/>
            <a:ext cx="1299908" cy="307777"/>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6</a:t>
            </a:r>
          </a:p>
        </p:txBody>
      </p:sp>
      <p:grpSp>
        <p:nvGrpSpPr>
          <p:cNvPr id="84" name="Group 83">
            <a:extLst>
              <a:ext uri="{FF2B5EF4-FFF2-40B4-BE49-F238E27FC236}">
                <a16:creationId xmlns:a16="http://schemas.microsoft.com/office/drawing/2014/main" id="{E5CEFDB4-3FFA-7D65-A24D-7E565AF88EB4}"/>
              </a:ext>
            </a:extLst>
          </p:cNvPr>
          <p:cNvGrpSpPr/>
          <p:nvPr/>
        </p:nvGrpSpPr>
        <p:grpSpPr>
          <a:xfrm>
            <a:off x="8681575" y="2530599"/>
            <a:ext cx="1717367" cy="1184315"/>
            <a:chOff x="5074657" y="4592333"/>
            <a:chExt cx="1717367" cy="1184315"/>
          </a:xfrm>
        </p:grpSpPr>
        <p:sp>
          <p:nvSpPr>
            <p:cNvPr id="68" name="Oval 4">
              <a:extLst>
                <a:ext uri="{FF2B5EF4-FFF2-40B4-BE49-F238E27FC236}">
                  <a16:creationId xmlns:a16="http://schemas.microsoft.com/office/drawing/2014/main" id="{BC13E57B-0F9C-24D7-F4F6-AAE8815C4FB3}"/>
                </a:ext>
              </a:extLst>
            </p:cNvPr>
            <p:cNvSpPr>
              <a:spLocks noChangeArrowheads="1"/>
            </p:cNvSpPr>
            <p:nvPr/>
          </p:nvSpPr>
          <p:spPr bwMode="auto">
            <a:xfrm>
              <a:off x="5235012" y="4592333"/>
              <a:ext cx="1557012" cy="11843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70" name="Group 69">
              <a:extLst>
                <a:ext uri="{FF2B5EF4-FFF2-40B4-BE49-F238E27FC236}">
                  <a16:creationId xmlns:a16="http://schemas.microsoft.com/office/drawing/2014/main" id="{8025030C-0B07-6681-2D8F-893DF4EC062D}"/>
                </a:ext>
              </a:extLst>
            </p:cNvPr>
            <p:cNvGrpSpPr/>
            <p:nvPr/>
          </p:nvGrpSpPr>
          <p:grpSpPr>
            <a:xfrm>
              <a:off x="5074657" y="4770164"/>
              <a:ext cx="1558511" cy="858675"/>
              <a:chOff x="1086155" y="3573898"/>
              <a:chExt cx="2078014" cy="1144901"/>
            </a:xfrm>
          </p:grpSpPr>
          <p:sp>
            <p:nvSpPr>
              <p:cNvPr id="71" name="Rectangle 70">
                <a:extLst>
                  <a:ext uri="{FF2B5EF4-FFF2-40B4-BE49-F238E27FC236}">
                    <a16:creationId xmlns:a16="http://schemas.microsoft.com/office/drawing/2014/main" id="{6DA47920-2C3F-6D84-CD32-E566F0E25079}"/>
                  </a:ext>
                </a:extLst>
              </p:cNvPr>
              <p:cNvSpPr/>
              <p:nvPr/>
            </p:nvSpPr>
            <p:spPr>
              <a:xfrm>
                <a:off x="1820365" y="3680624"/>
                <a:ext cx="1343804" cy="887184"/>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Straight Connector 71">
                <a:extLst>
                  <a:ext uri="{FF2B5EF4-FFF2-40B4-BE49-F238E27FC236}">
                    <a16:creationId xmlns:a16="http://schemas.microsoft.com/office/drawing/2014/main" id="{C8037634-6BDE-35EE-D566-9CE4382851D8}"/>
                  </a:ext>
                </a:extLst>
              </p:cNvPr>
              <p:cNvCxnSpPr>
                <a:cxnSpLocks/>
                <a:endCxn id="71" idx="0"/>
              </p:cNvCxnSpPr>
              <p:nvPr/>
            </p:nvCxnSpPr>
            <p:spPr>
              <a:xfrm flipV="1">
                <a:off x="2492267" y="3680624"/>
                <a:ext cx="0" cy="8871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9771C88-FD03-C554-827E-2DF93BA868ED}"/>
                  </a:ext>
                </a:extLst>
              </p:cNvPr>
              <p:cNvCxnSpPr>
                <a:cxnSpLocks/>
                <a:stCxn id="71" idx="3"/>
                <a:endCxn id="71" idx="1"/>
              </p:cNvCxnSpPr>
              <p:nvPr/>
            </p:nvCxnSpPr>
            <p:spPr>
              <a:xfrm flipH="1">
                <a:off x="1820365" y="4124216"/>
                <a:ext cx="134380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909AB564-939B-0C05-AE03-5F9CD88AC2A6}"/>
                  </a:ext>
                </a:extLst>
              </p:cNvPr>
              <p:cNvSpPr txBox="1"/>
              <p:nvPr/>
            </p:nvSpPr>
            <p:spPr>
              <a:xfrm>
                <a:off x="2282187" y="3871459"/>
                <a:ext cx="246308" cy="43088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2477B341-1775-0B53-A629-53EA6620D023}"/>
                  </a:ext>
                </a:extLst>
              </p:cNvPr>
              <p:cNvSpPr/>
              <p:nvPr/>
            </p:nvSpPr>
            <p:spPr>
              <a:xfrm>
                <a:off x="2469475" y="3884859"/>
                <a:ext cx="246308" cy="430887"/>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E0C1C5D4-1CE6-FBB9-0573-F5EBFB8A1B2D}"/>
                  </a:ext>
                </a:extLst>
              </p:cNvPr>
              <p:cNvSpPr/>
              <p:nvPr/>
            </p:nvSpPr>
            <p:spPr>
              <a:xfrm>
                <a:off x="2247011" y="4274517"/>
                <a:ext cx="246308" cy="430887"/>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A9FC0EC-DE8D-8D40-DD09-CAD1620A4983}"/>
                  </a:ext>
                </a:extLst>
              </p:cNvPr>
              <p:cNvSpPr/>
              <p:nvPr/>
            </p:nvSpPr>
            <p:spPr>
              <a:xfrm>
                <a:off x="2500259" y="4287912"/>
                <a:ext cx="246308" cy="430887"/>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E9C4B2EF-05FF-813E-111F-5AA1999F23C2}"/>
                  </a:ext>
                </a:extLst>
              </p:cNvPr>
              <p:cNvSpPr/>
              <p:nvPr/>
            </p:nvSpPr>
            <p:spPr>
              <a:xfrm>
                <a:off x="1399860" y="3573898"/>
                <a:ext cx="451833" cy="584777"/>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In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me</a:t>
                </a:r>
              </a:p>
            </p:txBody>
          </p:sp>
          <p:sp>
            <p:nvSpPr>
              <p:cNvPr id="79" name="Rectangle 78">
                <a:extLst>
                  <a:ext uri="{FF2B5EF4-FFF2-40B4-BE49-F238E27FC236}">
                    <a16:creationId xmlns:a16="http://schemas.microsoft.com/office/drawing/2014/main" id="{2E8BD344-D7E9-1AD9-B252-82926AB26B6F}"/>
                  </a:ext>
                </a:extLst>
              </p:cNvPr>
              <p:cNvSpPr/>
              <p:nvPr/>
            </p:nvSpPr>
            <p:spPr>
              <a:xfrm>
                <a:off x="1086155" y="4073746"/>
                <a:ext cx="1058036" cy="584777"/>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Thru</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Me</a:t>
                </a:r>
              </a:p>
            </p:txBody>
          </p:sp>
          <p:sp>
            <p:nvSpPr>
              <p:cNvPr id="80" name="Rectangle 79">
                <a:extLst>
                  <a:ext uri="{FF2B5EF4-FFF2-40B4-BE49-F238E27FC236}">
                    <a16:creationId xmlns:a16="http://schemas.microsoft.com/office/drawing/2014/main" id="{F2F3E80A-2BF4-2FAD-A45B-94A443496BDA}"/>
                  </a:ext>
                </a:extLst>
              </p:cNvPr>
              <p:cNvSpPr/>
              <p:nvPr/>
            </p:nvSpPr>
            <p:spPr>
              <a:xfrm>
                <a:off x="1858108" y="3599794"/>
                <a:ext cx="533052" cy="584777"/>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S/M</a:t>
                </a:r>
              </a:p>
            </p:txBody>
          </p:sp>
          <p:sp>
            <p:nvSpPr>
              <p:cNvPr id="81" name="Rectangle 80">
                <a:extLst>
                  <a:ext uri="{FF2B5EF4-FFF2-40B4-BE49-F238E27FC236}">
                    <a16:creationId xmlns:a16="http://schemas.microsoft.com/office/drawing/2014/main" id="{A16D652D-DDC0-3EF5-E3C3-E90B03DD5EA5}"/>
                  </a:ext>
                </a:extLst>
              </p:cNvPr>
              <p:cNvSpPr/>
              <p:nvPr/>
            </p:nvSpPr>
            <p:spPr>
              <a:xfrm>
                <a:off x="2564428" y="3618443"/>
                <a:ext cx="483895" cy="584777"/>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S/C</a:t>
                </a:r>
              </a:p>
            </p:txBody>
          </p:sp>
          <p:sp>
            <p:nvSpPr>
              <p:cNvPr id="82" name="Rectangle 81">
                <a:extLst>
                  <a:ext uri="{FF2B5EF4-FFF2-40B4-BE49-F238E27FC236}">
                    <a16:creationId xmlns:a16="http://schemas.microsoft.com/office/drawing/2014/main" id="{40B8E7F6-6C8D-8435-21D8-040F08DDDFB3}"/>
                  </a:ext>
                </a:extLst>
              </p:cNvPr>
              <p:cNvSpPr/>
              <p:nvPr/>
            </p:nvSpPr>
            <p:spPr>
              <a:xfrm>
                <a:off x="1896469" y="4060346"/>
                <a:ext cx="551605" cy="584777"/>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O/A</a:t>
                </a:r>
              </a:p>
            </p:txBody>
          </p:sp>
          <p:sp>
            <p:nvSpPr>
              <p:cNvPr id="83" name="Rectangle 82">
                <a:extLst>
                  <a:ext uri="{FF2B5EF4-FFF2-40B4-BE49-F238E27FC236}">
                    <a16:creationId xmlns:a16="http://schemas.microsoft.com/office/drawing/2014/main" id="{C2C575F3-8881-C7ED-FF65-DB4119399DA8}"/>
                  </a:ext>
                </a:extLst>
              </p:cNvPr>
              <p:cNvSpPr/>
              <p:nvPr/>
            </p:nvSpPr>
            <p:spPr>
              <a:xfrm>
                <a:off x="2571036" y="4059478"/>
                <a:ext cx="496719" cy="584777"/>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D/P</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C/C</a:t>
                </a:r>
              </a:p>
            </p:txBody>
          </p:sp>
        </p:grpSp>
      </p:grpSp>
      <p:sp>
        <p:nvSpPr>
          <p:cNvPr id="85" name="Rectangle 84">
            <a:extLst>
              <a:ext uri="{FF2B5EF4-FFF2-40B4-BE49-F238E27FC236}">
                <a16:creationId xmlns:a16="http://schemas.microsoft.com/office/drawing/2014/main" id="{7D8FCBC0-20A1-62F0-2949-DD381FFEF8BD}"/>
              </a:ext>
            </a:extLst>
          </p:cNvPr>
          <p:cNvSpPr/>
          <p:nvPr/>
        </p:nvSpPr>
        <p:spPr>
          <a:xfrm>
            <a:off x="8112984" y="3180420"/>
            <a:ext cx="858706" cy="523220"/>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7</a:t>
            </a:r>
          </a:p>
        </p:txBody>
      </p:sp>
      <p:grpSp>
        <p:nvGrpSpPr>
          <p:cNvPr id="94" name="Group 93">
            <a:extLst>
              <a:ext uri="{FF2B5EF4-FFF2-40B4-BE49-F238E27FC236}">
                <a16:creationId xmlns:a16="http://schemas.microsoft.com/office/drawing/2014/main" id="{1BEA83F8-D64F-E021-3940-E858DFF1C935}"/>
              </a:ext>
            </a:extLst>
          </p:cNvPr>
          <p:cNvGrpSpPr/>
          <p:nvPr/>
        </p:nvGrpSpPr>
        <p:grpSpPr>
          <a:xfrm>
            <a:off x="8891968" y="3643866"/>
            <a:ext cx="1576233" cy="1184315"/>
            <a:chOff x="3768793" y="4572618"/>
            <a:chExt cx="1576233" cy="1184315"/>
          </a:xfrm>
        </p:grpSpPr>
        <p:sp>
          <p:nvSpPr>
            <p:cNvPr id="87" name="Oval 4">
              <a:extLst>
                <a:ext uri="{FF2B5EF4-FFF2-40B4-BE49-F238E27FC236}">
                  <a16:creationId xmlns:a16="http://schemas.microsoft.com/office/drawing/2014/main" id="{ABF5E6C2-FF14-E244-AE95-313B73ED4E39}"/>
                </a:ext>
              </a:extLst>
            </p:cNvPr>
            <p:cNvSpPr>
              <a:spLocks noChangeArrowheads="1"/>
            </p:cNvSpPr>
            <p:nvPr/>
          </p:nvSpPr>
          <p:spPr bwMode="auto">
            <a:xfrm>
              <a:off x="3768793" y="4572618"/>
              <a:ext cx="1557012" cy="11843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pic>
          <p:nvPicPr>
            <p:cNvPr id="88" name="Picture 6" descr="Image result for Psychological Trauma">
              <a:extLst>
                <a:ext uri="{FF2B5EF4-FFF2-40B4-BE49-F238E27FC236}">
                  <a16:creationId xmlns:a16="http://schemas.microsoft.com/office/drawing/2014/main" id="{F3DC1B99-243E-3C33-30E6-9E812287C62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6603" y="4859919"/>
              <a:ext cx="781217" cy="651668"/>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B974793E-10A4-FA2C-78A0-B9D3B9F9BE00}"/>
                </a:ext>
              </a:extLst>
            </p:cNvPr>
            <p:cNvSpPr txBox="1"/>
            <p:nvPr/>
          </p:nvSpPr>
          <p:spPr>
            <a:xfrm rot="170081">
              <a:off x="4554425" y="5071877"/>
              <a:ext cx="790601" cy="307777"/>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Trauma</a:t>
              </a:r>
            </a:p>
          </p:txBody>
        </p:sp>
        <p:sp>
          <p:nvSpPr>
            <p:cNvPr id="90" name="TextBox 89">
              <a:extLst>
                <a:ext uri="{FF2B5EF4-FFF2-40B4-BE49-F238E27FC236}">
                  <a16:creationId xmlns:a16="http://schemas.microsoft.com/office/drawing/2014/main" id="{BA1AE47A-9EC3-903D-F7EA-748924F8C49D}"/>
                </a:ext>
              </a:extLst>
            </p:cNvPr>
            <p:cNvSpPr txBox="1"/>
            <p:nvPr/>
          </p:nvSpPr>
          <p:spPr>
            <a:xfrm rot="21361098">
              <a:off x="4076272" y="5428680"/>
              <a:ext cx="971741" cy="3231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Triggers </a:t>
              </a:r>
            </a:p>
          </p:txBody>
        </p:sp>
        <p:sp>
          <p:nvSpPr>
            <p:cNvPr id="93" name="TextBox 92">
              <a:extLst>
                <a:ext uri="{FF2B5EF4-FFF2-40B4-BE49-F238E27FC236}">
                  <a16:creationId xmlns:a16="http://schemas.microsoft.com/office/drawing/2014/main" id="{87728F6C-1440-098B-721C-1D3C02550997}"/>
                </a:ext>
              </a:extLst>
            </p:cNvPr>
            <p:cNvSpPr txBox="1"/>
            <p:nvPr/>
          </p:nvSpPr>
          <p:spPr>
            <a:xfrm rot="383175">
              <a:off x="4261629" y="4665960"/>
              <a:ext cx="986511" cy="30777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1"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Complex</a:t>
              </a:r>
            </a:p>
          </p:txBody>
        </p:sp>
      </p:grpSp>
      <p:sp>
        <p:nvSpPr>
          <p:cNvPr id="96" name="TextBox 95">
            <a:extLst>
              <a:ext uri="{FF2B5EF4-FFF2-40B4-BE49-F238E27FC236}">
                <a16:creationId xmlns:a16="http://schemas.microsoft.com/office/drawing/2014/main" id="{CE1515F0-A051-115F-3F5D-2D644B6D6F6E}"/>
              </a:ext>
            </a:extLst>
          </p:cNvPr>
          <p:cNvSpPr txBox="1"/>
          <p:nvPr/>
        </p:nvSpPr>
        <p:spPr>
          <a:xfrm>
            <a:off x="8121553" y="3871872"/>
            <a:ext cx="902532"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8</a:t>
            </a:r>
          </a:p>
        </p:txBody>
      </p:sp>
      <p:grpSp>
        <p:nvGrpSpPr>
          <p:cNvPr id="105" name="Group 104">
            <a:extLst>
              <a:ext uri="{FF2B5EF4-FFF2-40B4-BE49-F238E27FC236}">
                <a16:creationId xmlns:a16="http://schemas.microsoft.com/office/drawing/2014/main" id="{72EE4E74-BD27-5E48-0428-3F59CE7F1CEF}"/>
              </a:ext>
            </a:extLst>
          </p:cNvPr>
          <p:cNvGrpSpPr/>
          <p:nvPr/>
        </p:nvGrpSpPr>
        <p:grpSpPr>
          <a:xfrm>
            <a:off x="3195144" y="2002740"/>
            <a:ext cx="1557012" cy="1632376"/>
            <a:chOff x="2367367" y="4647402"/>
            <a:chExt cx="1557012" cy="1632376"/>
          </a:xfrm>
        </p:grpSpPr>
        <p:grpSp>
          <p:nvGrpSpPr>
            <p:cNvPr id="98" name="Group 97">
              <a:extLst>
                <a:ext uri="{FF2B5EF4-FFF2-40B4-BE49-F238E27FC236}">
                  <a16:creationId xmlns:a16="http://schemas.microsoft.com/office/drawing/2014/main" id="{492EA254-8E7C-14D2-4706-D3BFA82B7322}"/>
                </a:ext>
              </a:extLst>
            </p:cNvPr>
            <p:cNvGrpSpPr/>
            <p:nvPr/>
          </p:nvGrpSpPr>
          <p:grpSpPr>
            <a:xfrm>
              <a:off x="2367367" y="4647402"/>
              <a:ext cx="1557012" cy="1632376"/>
              <a:chOff x="2105244" y="4838607"/>
              <a:chExt cx="2076016" cy="2176501"/>
            </a:xfrm>
          </p:grpSpPr>
          <p:sp>
            <p:nvSpPr>
              <p:cNvPr id="99" name="Oval 4">
                <a:extLst>
                  <a:ext uri="{FF2B5EF4-FFF2-40B4-BE49-F238E27FC236}">
                    <a16:creationId xmlns:a16="http://schemas.microsoft.com/office/drawing/2014/main" id="{109921C9-884E-A8C5-5CD5-BC00F2DF54C4}"/>
                  </a:ext>
                </a:extLst>
              </p:cNvPr>
              <p:cNvSpPr>
                <a:spLocks noChangeArrowheads="1"/>
              </p:cNvSpPr>
              <p:nvPr/>
            </p:nvSpPr>
            <p:spPr bwMode="auto">
              <a:xfrm>
                <a:off x="2105244" y="4838607"/>
                <a:ext cx="2076016" cy="15790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00" name="Rectangle 99">
                <a:extLst>
                  <a:ext uri="{FF2B5EF4-FFF2-40B4-BE49-F238E27FC236}">
                    <a16:creationId xmlns:a16="http://schemas.microsoft.com/office/drawing/2014/main" id="{DDF1B3D1-0833-7D12-0BBD-903A8C3034A6}"/>
                  </a:ext>
                </a:extLst>
              </p:cNvPr>
              <p:cNvSpPr/>
              <p:nvPr/>
            </p:nvSpPr>
            <p:spPr>
              <a:xfrm>
                <a:off x="2286467" y="5455707"/>
                <a:ext cx="1713571" cy="1559401"/>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9</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Tasks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405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02" name="TextBox 101">
                <a:extLst>
                  <a:ext uri="{FF2B5EF4-FFF2-40B4-BE49-F238E27FC236}">
                    <a16:creationId xmlns:a16="http://schemas.microsoft.com/office/drawing/2014/main" id="{BBAC4F59-69AA-C8EE-FDCF-95427EC3A071}"/>
                  </a:ext>
                </a:extLst>
              </p:cNvPr>
              <p:cNvSpPr txBox="1"/>
              <p:nvPr/>
            </p:nvSpPr>
            <p:spPr>
              <a:xfrm>
                <a:off x="2629496" y="5209486"/>
                <a:ext cx="925895" cy="492443"/>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Grief</a:t>
                </a:r>
              </a:p>
            </p:txBody>
          </p:sp>
          <p:sp>
            <p:nvSpPr>
              <p:cNvPr id="103" name="Freeform: Shape 102">
                <a:extLst>
                  <a:ext uri="{FF2B5EF4-FFF2-40B4-BE49-F238E27FC236}">
                    <a16:creationId xmlns:a16="http://schemas.microsoft.com/office/drawing/2014/main" id="{BFB0A9C0-511E-D8A8-7962-C7B3DD8525CB}"/>
                  </a:ext>
                </a:extLst>
              </p:cNvPr>
              <p:cNvSpPr/>
              <p:nvPr/>
            </p:nvSpPr>
            <p:spPr>
              <a:xfrm>
                <a:off x="2275068" y="5304094"/>
                <a:ext cx="1713571" cy="931314"/>
              </a:xfrm>
              <a:custGeom>
                <a:avLst/>
                <a:gdLst>
                  <a:gd name="connsiteX0" fmla="*/ 0 w 1708484"/>
                  <a:gd name="connsiteY0" fmla="*/ 12031 h 998621"/>
                  <a:gd name="connsiteX1" fmla="*/ 192505 w 1708484"/>
                  <a:gd name="connsiteY1" fmla="*/ 24063 h 998621"/>
                  <a:gd name="connsiteX2" fmla="*/ 204537 w 1708484"/>
                  <a:gd name="connsiteY2" fmla="*/ 60158 h 998621"/>
                  <a:gd name="connsiteX3" fmla="*/ 276726 w 1708484"/>
                  <a:gd name="connsiteY3" fmla="*/ 108284 h 998621"/>
                  <a:gd name="connsiteX4" fmla="*/ 288758 w 1708484"/>
                  <a:gd name="connsiteY4" fmla="*/ 240631 h 998621"/>
                  <a:gd name="connsiteX5" fmla="*/ 276726 w 1708484"/>
                  <a:gd name="connsiteY5" fmla="*/ 276726 h 998621"/>
                  <a:gd name="connsiteX6" fmla="*/ 300790 w 1708484"/>
                  <a:gd name="connsiteY6" fmla="*/ 348916 h 998621"/>
                  <a:gd name="connsiteX7" fmla="*/ 312821 w 1708484"/>
                  <a:gd name="connsiteY7" fmla="*/ 385010 h 998621"/>
                  <a:gd name="connsiteX8" fmla="*/ 336884 w 1708484"/>
                  <a:gd name="connsiteY8" fmla="*/ 553452 h 998621"/>
                  <a:gd name="connsiteX9" fmla="*/ 348916 w 1708484"/>
                  <a:gd name="connsiteY9" fmla="*/ 589547 h 998621"/>
                  <a:gd name="connsiteX10" fmla="*/ 360948 w 1708484"/>
                  <a:gd name="connsiteY10" fmla="*/ 637673 h 998621"/>
                  <a:gd name="connsiteX11" fmla="*/ 385011 w 1708484"/>
                  <a:gd name="connsiteY11" fmla="*/ 673768 h 998621"/>
                  <a:gd name="connsiteX12" fmla="*/ 445169 w 1708484"/>
                  <a:gd name="connsiteY12" fmla="*/ 721894 h 998621"/>
                  <a:gd name="connsiteX13" fmla="*/ 529390 w 1708484"/>
                  <a:gd name="connsiteY13" fmla="*/ 830179 h 998621"/>
                  <a:gd name="connsiteX14" fmla="*/ 565484 w 1708484"/>
                  <a:gd name="connsiteY14" fmla="*/ 842210 h 998621"/>
                  <a:gd name="connsiteX15" fmla="*/ 649705 w 1708484"/>
                  <a:gd name="connsiteY15" fmla="*/ 914400 h 998621"/>
                  <a:gd name="connsiteX16" fmla="*/ 673769 w 1708484"/>
                  <a:gd name="connsiteY16" fmla="*/ 938463 h 998621"/>
                  <a:gd name="connsiteX17" fmla="*/ 830179 w 1708484"/>
                  <a:gd name="connsiteY17" fmla="*/ 974558 h 998621"/>
                  <a:gd name="connsiteX18" fmla="*/ 962526 w 1708484"/>
                  <a:gd name="connsiteY18" fmla="*/ 986589 h 998621"/>
                  <a:gd name="connsiteX19" fmla="*/ 986590 w 1708484"/>
                  <a:gd name="connsiteY19" fmla="*/ 962526 h 998621"/>
                  <a:gd name="connsiteX20" fmla="*/ 1010653 w 1708484"/>
                  <a:gd name="connsiteY20" fmla="*/ 926431 h 998621"/>
                  <a:gd name="connsiteX21" fmla="*/ 1046748 w 1708484"/>
                  <a:gd name="connsiteY21" fmla="*/ 914400 h 998621"/>
                  <a:gd name="connsiteX22" fmla="*/ 1227221 w 1708484"/>
                  <a:gd name="connsiteY22" fmla="*/ 890337 h 998621"/>
                  <a:gd name="connsiteX23" fmla="*/ 1299411 w 1708484"/>
                  <a:gd name="connsiteY23" fmla="*/ 878305 h 998621"/>
                  <a:gd name="connsiteX24" fmla="*/ 1407695 w 1708484"/>
                  <a:gd name="connsiteY24" fmla="*/ 794084 h 998621"/>
                  <a:gd name="connsiteX25" fmla="*/ 1443790 w 1708484"/>
                  <a:gd name="connsiteY25" fmla="*/ 770021 h 998621"/>
                  <a:gd name="connsiteX26" fmla="*/ 1467853 w 1708484"/>
                  <a:gd name="connsiteY26" fmla="*/ 733926 h 998621"/>
                  <a:gd name="connsiteX27" fmla="*/ 1455821 w 1708484"/>
                  <a:gd name="connsiteY27" fmla="*/ 649705 h 998621"/>
                  <a:gd name="connsiteX28" fmla="*/ 1407695 w 1708484"/>
                  <a:gd name="connsiteY28" fmla="*/ 577516 h 998621"/>
                  <a:gd name="connsiteX29" fmla="*/ 1395663 w 1708484"/>
                  <a:gd name="connsiteY29" fmla="*/ 541421 h 998621"/>
                  <a:gd name="connsiteX30" fmla="*/ 1419726 w 1708484"/>
                  <a:gd name="connsiteY30" fmla="*/ 445168 h 998621"/>
                  <a:gd name="connsiteX31" fmla="*/ 1443790 w 1708484"/>
                  <a:gd name="connsiteY31" fmla="*/ 421105 h 998621"/>
                  <a:gd name="connsiteX32" fmla="*/ 1443790 w 1708484"/>
                  <a:gd name="connsiteY32" fmla="*/ 300789 h 998621"/>
                  <a:gd name="connsiteX33" fmla="*/ 1431758 w 1708484"/>
                  <a:gd name="connsiteY33" fmla="*/ 252663 h 998621"/>
                  <a:gd name="connsiteX34" fmla="*/ 1359569 w 1708484"/>
                  <a:gd name="connsiteY34" fmla="*/ 192505 h 998621"/>
                  <a:gd name="connsiteX35" fmla="*/ 1335505 w 1708484"/>
                  <a:gd name="connsiteY35" fmla="*/ 168442 h 998621"/>
                  <a:gd name="connsiteX36" fmla="*/ 1347537 w 1708484"/>
                  <a:gd name="connsiteY36" fmla="*/ 84221 h 998621"/>
                  <a:gd name="connsiteX37" fmla="*/ 1407695 w 1708484"/>
                  <a:gd name="connsiteY37" fmla="*/ 24063 h 998621"/>
                  <a:gd name="connsiteX38" fmla="*/ 1455821 w 1708484"/>
                  <a:gd name="connsiteY38" fmla="*/ 12031 h 998621"/>
                  <a:gd name="connsiteX39" fmla="*/ 1491916 w 1708484"/>
                  <a:gd name="connsiteY39" fmla="*/ 0 h 998621"/>
                  <a:gd name="connsiteX40" fmla="*/ 1648326 w 1708484"/>
                  <a:gd name="connsiteY40" fmla="*/ 24063 h 998621"/>
                  <a:gd name="connsiteX41" fmla="*/ 1708484 w 1708484"/>
                  <a:gd name="connsiteY41" fmla="*/ 36094 h 99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708484" h="998621">
                    <a:moveTo>
                      <a:pt x="0" y="12031"/>
                    </a:moveTo>
                    <a:cubicBezTo>
                      <a:pt x="64168" y="16042"/>
                      <a:pt x="129921" y="9337"/>
                      <a:pt x="192505" y="24063"/>
                    </a:cubicBezTo>
                    <a:cubicBezTo>
                      <a:pt x="204850" y="26968"/>
                      <a:pt x="195569" y="51190"/>
                      <a:pt x="204537" y="60158"/>
                    </a:cubicBezTo>
                    <a:cubicBezTo>
                      <a:pt x="224987" y="80608"/>
                      <a:pt x="276726" y="108284"/>
                      <a:pt x="276726" y="108284"/>
                    </a:cubicBezTo>
                    <a:cubicBezTo>
                      <a:pt x="304244" y="190833"/>
                      <a:pt x="308194" y="162889"/>
                      <a:pt x="288758" y="240631"/>
                    </a:cubicBezTo>
                    <a:cubicBezTo>
                      <a:pt x="285682" y="252935"/>
                      <a:pt x="280737" y="264694"/>
                      <a:pt x="276726" y="276726"/>
                    </a:cubicBezTo>
                    <a:lnTo>
                      <a:pt x="300790" y="348916"/>
                    </a:lnTo>
                    <a:lnTo>
                      <a:pt x="312821" y="385010"/>
                    </a:lnTo>
                    <a:cubicBezTo>
                      <a:pt x="320307" y="452379"/>
                      <a:pt x="321563" y="492166"/>
                      <a:pt x="336884" y="553452"/>
                    </a:cubicBezTo>
                    <a:cubicBezTo>
                      <a:pt x="339960" y="565756"/>
                      <a:pt x="345432" y="577352"/>
                      <a:pt x="348916" y="589547"/>
                    </a:cubicBezTo>
                    <a:cubicBezTo>
                      <a:pt x="353459" y="605446"/>
                      <a:pt x="354434" y="622474"/>
                      <a:pt x="360948" y="637673"/>
                    </a:cubicBezTo>
                    <a:cubicBezTo>
                      <a:pt x="366644" y="650964"/>
                      <a:pt x="374786" y="663543"/>
                      <a:pt x="385011" y="673768"/>
                    </a:cubicBezTo>
                    <a:cubicBezTo>
                      <a:pt x="432364" y="721121"/>
                      <a:pt x="409452" y="674272"/>
                      <a:pt x="445169" y="721894"/>
                    </a:cubicBezTo>
                    <a:cubicBezTo>
                      <a:pt x="469073" y="753766"/>
                      <a:pt x="492649" y="805685"/>
                      <a:pt x="529390" y="830179"/>
                    </a:cubicBezTo>
                    <a:cubicBezTo>
                      <a:pt x="539942" y="837214"/>
                      <a:pt x="553453" y="838200"/>
                      <a:pt x="565484" y="842210"/>
                    </a:cubicBezTo>
                    <a:cubicBezTo>
                      <a:pt x="681326" y="958052"/>
                      <a:pt x="558092" y="841111"/>
                      <a:pt x="649705" y="914400"/>
                    </a:cubicBezTo>
                    <a:cubicBezTo>
                      <a:pt x="658563" y="921486"/>
                      <a:pt x="663623" y="933390"/>
                      <a:pt x="673769" y="938463"/>
                    </a:cubicBezTo>
                    <a:cubicBezTo>
                      <a:pt x="726618" y="964887"/>
                      <a:pt x="772550" y="966325"/>
                      <a:pt x="830179" y="974558"/>
                    </a:cubicBezTo>
                    <a:cubicBezTo>
                      <a:pt x="921769" y="1005088"/>
                      <a:pt x="877497" y="1003596"/>
                      <a:pt x="962526" y="986589"/>
                    </a:cubicBezTo>
                    <a:cubicBezTo>
                      <a:pt x="970547" y="978568"/>
                      <a:pt x="979504" y="971384"/>
                      <a:pt x="986590" y="962526"/>
                    </a:cubicBezTo>
                    <a:cubicBezTo>
                      <a:pt x="995623" y="951235"/>
                      <a:pt x="999361" y="935464"/>
                      <a:pt x="1010653" y="926431"/>
                    </a:cubicBezTo>
                    <a:cubicBezTo>
                      <a:pt x="1020556" y="918508"/>
                      <a:pt x="1034716" y="918410"/>
                      <a:pt x="1046748" y="914400"/>
                    </a:cubicBezTo>
                    <a:cubicBezTo>
                      <a:pt x="1077550" y="821989"/>
                      <a:pt x="1041817" y="890337"/>
                      <a:pt x="1227221" y="890337"/>
                    </a:cubicBezTo>
                    <a:cubicBezTo>
                      <a:pt x="1251616" y="890337"/>
                      <a:pt x="1275348" y="882316"/>
                      <a:pt x="1299411" y="878305"/>
                    </a:cubicBezTo>
                    <a:cubicBezTo>
                      <a:pt x="1355955" y="821760"/>
                      <a:pt x="1321348" y="851648"/>
                      <a:pt x="1407695" y="794084"/>
                    </a:cubicBezTo>
                    <a:lnTo>
                      <a:pt x="1443790" y="770021"/>
                    </a:lnTo>
                    <a:cubicBezTo>
                      <a:pt x="1451811" y="757989"/>
                      <a:pt x="1466414" y="748314"/>
                      <a:pt x="1467853" y="733926"/>
                    </a:cubicBezTo>
                    <a:cubicBezTo>
                      <a:pt x="1470675" y="705708"/>
                      <a:pt x="1466001" y="676173"/>
                      <a:pt x="1455821" y="649705"/>
                    </a:cubicBezTo>
                    <a:cubicBezTo>
                      <a:pt x="1445439" y="622713"/>
                      <a:pt x="1423737" y="601579"/>
                      <a:pt x="1407695" y="577516"/>
                    </a:cubicBezTo>
                    <a:cubicBezTo>
                      <a:pt x="1400660" y="566964"/>
                      <a:pt x="1399674" y="553453"/>
                      <a:pt x="1395663" y="541421"/>
                    </a:cubicBezTo>
                    <a:cubicBezTo>
                      <a:pt x="1398250" y="528488"/>
                      <a:pt x="1408629" y="463663"/>
                      <a:pt x="1419726" y="445168"/>
                    </a:cubicBezTo>
                    <a:cubicBezTo>
                      <a:pt x="1425562" y="435441"/>
                      <a:pt x="1435769" y="429126"/>
                      <a:pt x="1443790" y="421105"/>
                    </a:cubicBezTo>
                    <a:cubicBezTo>
                      <a:pt x="1463697" y="361380"/>
                      <a:pt x="1460055" y="390244"/>
                      <a:pt x="1443790" y="300789"/>
                    </a:cubicBezTo>
                    <a:cubicBezTo>
                      <a:pt x="1440832" y="284520"/>
                      <a:pt x="1439962" y="267020"/>
                      <a:pt x="1431758" y="252663"/>
                    </a:cubicBezTo>
                    <a:cubicBezTo>
                      <a:pt x="1413708" y="221075"/>
                      <a:pt x="1385797" y="213487"/>
                      <a:pt x="1359569" y="192505"/>
                    </a:cubicBezTo>
                    <a:cubicBezTo>
                      <a:pt x="1350711" y="185419"/>
                      <a:pt x="1343526" y="176463"/>
                      <a:pt x="1335505" y="168442"/>
                    </a:cubicBezTo>
                    <a:cubicBezTo>
                      <a:pt x="1339516" y="140368"/>
                      <a:pt x="1339388" y="111384"/>
                      <a:pt x="1347537" y="84221"/>
                    </a:cubicBezTo>
                    <a:cubicBezTo>
                      <a:pt x="1355427" y="57921"/>
                      <a:pt x="1383762" y="34320"/>
                      <a:pt x="1407695" y="24063"/>
                    </a:cubicBezTo>
                    <a:cubicBezTo>
                      <a:pt x="1422894" y="17549"/>
                      <a:pt x="1439921" y="16574"/>
                      <a:pt x="1455821" y="12031"/>
                    </a:cubicBezTo>
                    <a:cubicBezTo>
                      <a:pt x="1468015" y="8547"/>
                      <a:pt x="1479884" y="4010"/>
                      <a:pt x="1491916" y="0"/>
                    </a:cubicBezTo>
                    <a:cubicBezTo>
                      <a:pt x="1550375" y="7307"/>
                      <a:pt x="1593199" y="10281"/>
                      <a:pt x="1648326" y="24063"/>
                    </a:cubicBezTo>
                    <a:cubicBezTo>
                      <a:pt x="1706595" y="38630"/>
                      <a:pt x="1662527" y="36094"/>
                      <a:pt x="1708484" y="36094"/>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4" name="TextBox 103">
              <a:extLst>
                <a:ext uri="{FF2B5EF4-FFF2-40B4-BE49-F238E27FC236}">
                  <a16:creationId xmlns:a16="http://schemas.microsoft.com/office/drawing/2014/main" id="{B77A12D3-42D6-3EB5-85E9-CDE73E9AAB20}"/>
                </a:ext>
              </a:extLst>
            </p:cNvPr>
            <p:cNvSpPr txBox="1"/>
            <p:nvPr/>
          </p:nvSpPr>
          <p:spPr>
            <a:xfrm>
              <a:off x="2561685" y="4684040"/>
              <a:ext cx="1151277"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Mourning</a:t>
              </a:r>
            </a:p>
          </p:txBody>
        </p:sp>
      </p:grpSp>
      <p:sp>
        <p:nvSpPr>
          <p:cNvPr id="107" name="TextBox 106">
            <a:extLst>
              <a:ext uri="{FF2B5EF4-FFF2-40B4-BE49-F238E27FC236}">
                <a16:creationId xmlns:a16="http://schemas.microsoft.com/office/drawing/2014/main" id="{25C01C37-62A9-1CBD-6F2C-6BBD02F78F39}"/>
              </a:ext>
            </a:extLst>
          </p:cNvPr>
          <p:cNvSpPr txBox="1"/>
          <p:nvPr/>
        </p:nvSpPr>
        <p:spPr>
          <a:xfrm>
            <a:off x="8481191" y="6192101"/>
            <a:ext cx="2138826" cy="369332"/>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9</a:t>
            </a:r>
          </a:p>
        </p:txBody>
      </p:sp>
      <p:grpSp>
        <p:nvGrpSpPr>
          <p:cNvPr id="133" name="Group 132">
            <a:extLst>
              <a:ext uri="{FF2B5EF4-FFF2-40B4-BE49-F238E27FC236}">
                <a16:creationId xmlns:a16="http://schemas.microsoft.com/office/drawing/2014/main" id="{F73239C6-1A33-F34C-75DB-F6E990806982}"/>
              </a:ext>
            </a:extLst>
          </p:cNvPr>
          <p:cNvGrpSpPr/>
          <p:nvPr/>
        </p:nvGrpSpPr>
        <p:grpSpPr>
          <a:xfrm>
            <a:off x="4714375" y="2046966"/>
            <a:ext cx="2119914" cy="1184315"/>
            <a:chOff x="280979" y="3742760"/>
            <a:chExt cx="2119914" cy="1184315"/>
          </a:xfrm>
        </p:grpSpPr>
        <p:pic>
          <p:nvPicPr>
            <p:cNvPr id="1026" name="Picture 2" descr="Justice in Schools">
              <a:extLst>
                <a:ext uri="{FF2B5EF4-FFF2-40B4-BE49-F238E27FC236}">
                  <a16:creationId xmlns:a16="http://schemas.microsoft.com/office/drawing/2014/main" id="{1231B1D9-FF3F-41D9-B3B6-262B8ECA8D9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4515" y="4180600"/>
              <a:ext cx="768655" cy="518423"/>
            </a:xfrm>
            <a:prstGeom prst="rect">
              <a:avLst/>
            </a:prstGeom>
            <a:noFill/>
            <a:extLst>
              <a:ext uri="{909E8E84-426E-40DD-AFC4-6F175D3DCCD1}">
                <a14:hiddenFill xmlns:a14="http://schemas.microsoft.com/office/drawing/2010/main">
                  <a:solidFill>
                    <a:srgbClr val="FFFFFF"/>
                  </a:solidFill>
                </a14:hiddenFill>
              </a:ext>
            </a:extLst>
          </p:spPr>
        </p:pic>
        <p:grpSp>
          <p:nvGrpSpPr>
            <p:cNvPr id="128" name="Group 127">
              <a:extLst>
                <a:ext uri="{FF2B5EF4-FFF2-40B4-BE49-F238E27FC236}">
                  <a16:creationId xmlns:a16="http://schemas.microsoft.com/office/drawing/2014/main" id="{C203AABE-E81C-F0A4-40FB-899534DE447E}"/>
                </a:ext>
              </a:extLst>
            </p:cNvPr>
            <p:cNvGrpSpPr/>
            <p:nvPr/>
          </p:nvGrpSpPr>
          <p:grpSpPr>
            <a:xfrm>
              <a:off x="280979" y="3742760"/>
              <a:ext cx="2119914" cy="1184315"/>
              <a:chOff x="205361" y="3540025"/>
              <a:chExt cx="2826551" cy="1579087"/>
            </a:xfrm>
          </p:grpSpPr>
          <p:sp>
            <p:nvSpPr>
              <p:cNvPr id="129" name="Oval 4">
                <a:extLst>
                  <a:ext uri="{FF2B5EF4-FFF2-40B4-BE49-F238E27FC236}">
                    <a16:creationId xmlns:a16="http://schemas.microsoft.com/office/drawing/2014/main" id="{BAD5CD54-2697-244C-D4E2-52D59D4F77DC}"/>
                  </a:ext>
                </a:extLst>
              </p:cNvPr>
              <p:cNvSpPr>
                <a:spLocks noChangeArrowheads="1"/>
              </p:cNvSpPr>
              <p:nvPr/>
            </p:nvSpPr>
            <p:spPr bwMode="auto">
              <a:xfrm>
                <a:off x="205361" y="3540025"/>
                <a:ext cx="2076016" cy="15790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30" name="Freeform: Shape 129">
                <a:extLst>
                  <a:ext uri="{FF2B5EF4-FFF2-40B4-BE49-F238E27FC236}">
                    <a16:creationId xmlns:a16="http://schemas.microsoft.com/office/drawing/2014/main" id="{331557AF-B774-4F40-785F-8DA375E75A69}"/>
                  </a:ext>
                </a:extLst>
              </p:cNvPr>
              <p:cNvSpPr/>
              <p:nvPr/>
            </p:nvSpPr>
            <p:spPr>
              <a:xfrm>
                <a:off x="242183" y="4220941"/>
                <a:ext cx="1975469" cy="828298"/>
              </a:xfrm>
              <a:custGeom>
                <a:avLst/>
                <a:gdLst>
                  <a:gd name="connsiteX0" fmla="*/ 0 w 2300068"/>
                  <a:gd name="connsiteY0" fmla="*/ 24063 h 1275347"/>
                  <a:gd name="connsiteX1" fmla="*/ 60158 w 2300068"/>
                  <a:gd name="connsiteY1" fmla="*/ 12031 h 1275347"/>
                  <a:gd name="connsiteX2" fmla="*/ 96253 w 2300068"/>
                  <a:gd name="connsiteY2" fmla="*/ 0 h 1275347"/>
                  <a:gd name="connsiteX3" fmla="*/ 336885 w 2300068"/>
                  <a:gd name="connsiteY3" fmla="*/ 12031 h 1275347"/>
                  <a:gd name="connsiteX4" fmla="*/ 372979 w 2300068"/>
                  <a:gd name="connsiteY4" fmla="*/ 24063 h 1275347"/>
                  <a:gd name="connsiteX5" fmla="*/ 445169 w 2300068"/>
                  <a:gd name="connsiteY5" fmla="*/ 72189 h 1275347"/>
                  <a:gd name="connsiteX6" fmla="*/ 517358 w 2300068"/>
                  <a:gd name="connsiteY6" fmla="*/ 96252 h 1275347"/>
                  <a:gd name="connsiteX7" fmla="*/ 541421 w 2300068"/>
                  <a:gd name="connsiteY7" fmla="*/ 132347 h 1275347"/>
                  <a:gd name="connsiteX8" fmla="*/ 577516 w 2300068"/>
                  <a:gd name="connsiteY8" fmla="*/ 144379 h 1275347"/>
                  <a:gd name="connsiteX9" fmla="*/ 649706 w 2300068"/>
                  <a:gd name="connsiteY9" fmla="*/ 180473 h 1275347"/>
                  <a:gd name="connsiteX10" fmla="*/ 661737 w 2300068"/>
                  <a:gd name="connsiteY10" fmla="*/ 216568 h 1275347"/>
                  <a:gd name="connsiteX11" fmla="*/ 685800 w 2300068"/>
                  <a:gd name="connsiteY11" fmla="*/ 252663 h 1275347"/>
                  <a:gd name="connsiteX12" fmla="*/ 673769 w 2300068"/>
                  <a:gd name="connsiteY12" fmla="*/ 385010 h 1275347"/>
                  <a:gd name="connsiteX13" fmla="*/ 577516 w 2300068"/>
                  <a:gd name="connsiteY13" fmla="*/ 372979 h 1275347"/>
                  <a:gd name="connsiteX14" fmla="*/ 541421 w 2300068"/>
                  <a:gd name="connsiteY14" fmla="*/ 360947 h 1275347"/>
                  <a:gd name="connsiteX15" fmla="*/ 385011 w 2300068"/>
                  <a:gd name="connsiteY15" fmla="*/ 372979 h 1275347"/>
                  <a:gd name="connsiteX16" fmla="*/ 348916 w 2300068"/>
                  <a:gd name="connsiteY16" fmla="*/ 385010 h 1275347"/>
                  <a:gd name="connsiteX17" fmla="*/ 276727 w 2300068"/>
                  <a:gd name="connsiteY17" fmla="*/ 433137 h 1275347"/>
                  <a:gd name="connsiteX18" fmla="*/ 228600 w 2300068"/>
                  <a:gd name="connsiteY18" fmla="*/ 493294 h 1275347"/>
                  <a:gd name="connsiteX19" fmla="*/ 204537 w 2300068"/>
                  <a:gd name="connsiteY19" fmla="*/ 529389 h 1275347"/>
                  <a:gd name="connsiteX20" fmla="*/ 276727 w 2300068"/>
                  <a:gd name="connsiteY20" fmla="*/ 589547 h 1275347"/>
                  <a:gd name="connsiteX21" fmla="*/ 336885 w 2300068"/>
                  <a:gd name="connsiteY21" fmla="*/ 649705 h 1275347"/>
                  <a:gd name="connsiteX22" fmla="*/ 372979 w 2300068"/>
                  <a:gd name="connsiteY22" fmla="*/ 721894 h 1275347"/>
                  <a:gd name="connsiteX23" fmla="*/ 445169 w 2300068"/>
                  <a:gd name="connsiteY23" fmla="*/ 745958 h 1275347"/>
                  <a:gd name="connsiteX24" fmla="*/ 481264 w 2300068"/>
                  <a:gd name="connsiteY24" fmla="*/ 757989 h 1275347"/>
                  <a:gd name="connsiteX25" fmla="*/ 553453 w 2300068"/>
                  <a:gd name="connsiteY25" fmla="*/ 733926 h 1275347"/>
                  <a:gd name="connsiteX26" fmla="*/ 577516 w 2300068"/>
                  <a:gd name="connsiteY26" fmla="*/ 697831 h 1275347"/>
                  <a:gd name="connsiteX27" fmla="*/ 721895 w 2300068"/>
                  <a:gd name="connsiteY27" fmla="*/ 673768 h 1275347"/>
                  <a:gd name="connsiteX28" fmla="*/ 794085 w 2300068"/>
                  <a:gd name="connsiteY28" fmla="*/ 685800 h 1275347"/>
                  <a:gd name="connsiteX29" fmla="*/ 830179 w 2300068"/>
                  <a:gd name="connsiteY29" fmla="*/ 830179 h 1275347"/>
                  <a:gd name="connsiteX30" fmla="*/ 854242 w 2300068"/>
                  <a:gd name="connsiteY30" fmla="*/ 902368 h 1275347"/>
                  <a:gd name="connsiteX31" fmla="*/ 866274 w 2300068"/>
                  <a:gd name="connsiteY31" fmla="*/ 938463 h 1275347"/>
                  <a:gd name="connsiteX32" fmla="*/ 890337 w 2300068"/>
                  <a:gd name="connsiteY32" fmla="*/ 974558 h 1275347"/>
                  <a:gd name="connsiteX33" fmla="*/ 962527 w 2300068"/>
                  <a:gd name="connsiteY33" fmla="*/ 1034715 h 1275347"/>
                  <a:gd name="connsiteX34" fmla="*/ 998621 w 2300068"/>
                  <a:gd name="connsiteY34" fmla="*/ 1046747 h 1275347"/>
                  <a:gd name="connsiteX35" fmla="*/ 1058779 w 2300068"/>
                  <a:gd name="connsiteY35" fmla="*/ 1082842 h 1275347"/>
                  <a:gd name="connsiteX36" fmla="*/ 1130969 w 2300068"/>
                  <a:gd name="connsiteY36" fmla="*/ 1130968 h 1275347"/>
                  <a:gd name="connsiteX37" fmla="*/ 1179095 w 2300068"/>
                  <a:gd name="connsiteY37" fmla="*/ 1203158 h 1275347"/>
                  <a:gd name="connsiteX38" fmla="*/ 1215190 w 2300068"/>
                  <a:gd name="connsiteY38" fmla="*/ 1275347 h 1275347"/>
                  <a:gd name="connsiteX39" fmla="*/ 1359569 w 2300068"/>
                  <a:gd name="connsiteY39" fmla="*/ 1215189 h 1275347"/>
                  <a:gd name="connsiteX40" fmla="*/ 1395664 w 2300068"/>
                  <a:gd name="connsiteY40" fmla="*/ 1191126 h 1275347"/>
                  <a:gd name="connsiteX41" fmla="*/ 1431758 w 2300068"/>
                  <a:gd name="connsiteY41" fmla="*/ 1167063 h 1275347"/>
                  <a:gd name="connsiteX42" fmla="*/ 1467853 w 2300068"/>
                  <a:gd name="connsiteY42" fmla="*/ 1082842 h 1275347"/>
                  <a:gd name="connsiteX43" fmla="*/ 1491916 w 2300068"/>
                  <a:gd name="connsiteY43" fmla="*/ 1010652 h 1275347"/>
                  <a:gd name="connsiteX44" fmla="*/ 1503948 w 2300068"/>
                  <a:gd name="connsiteY44" fmla="*/ 974558 h 1275347"/>
                  <a:gd name="connsiteX45" fmla="*/ 1528011 w 2300068"/>
                  <a:gd name="connsiteY45" fmla="*/ 890337 h 1275347"/>
                  <a:gd name="connsiteX46" fmla="*/ 1528011 w 2300068"/>
                  <a:gd name="connsiteY46" fmla="*/ 757989 h 1275347"/>
                  <a:gd name="connsiteX47" fmla="*/ 1564106 w 2300068"/>
                  <a:gd name="connsiteY47" fmla="*/ 733926 h 1275347"/>
                  <a:gd name="connsiteX48" fmla="*/ 1636295 w 2300068"/>
                  <a:gd name="connsiteY48" fmla="*/ 637673 h 1275347"/>
                  <a:gd name="connsiteX49" fmla="*/ 1660358 w 2300068"/>
                  <a:gd name="connsiteY49" fmla="*/ 565484 h 1275347"/>
                  <a:gd name="connsiteX50" fmla="*/ 1732548 w 2300068"/>
                  <a:gd name="connsiteY50" fmla="*/ 493294 h 1275347"/>
                  <a:gd name="connsiteX51" fmla="*/ 1780674 w 2300068"/>
                  <a:gd name="connsiteY51" fmla="*/ 421105 h 1275347"/>
                  <a:gd name="connsiteX52" fmla="*/ 1804737 w 2300068"/>
                  <a:gd name="connsiteY52" fmla="*/ 348915 h 1275347"/>
                  <a:gd name="connsiteX53" fmla="*/ 1828800 w 2300068"/>
                  <a:gd name="connsiteY53" fmla="*/ 276726 h 1275347"/>
                  <a:gd name="connsiteX54" fmla="*/ 1840832 w 2300068"/>
                  <a:gd name="connsiteY54" fmla="*/ 240631 h 1275347"/>
                  <a:gd name="connsiteX55" fmla="*/ 1888958 w 2300068"/>
                  <a:gd name="connsiteY55" fmla="*/ 180473 h 1275347"/>
                  <a:gd name="connsiteX56" fmla="*/ 1925053 w 2300068"/>
                  <a:gd name="connsiteY56" fmla="*/ 156410 h 1275347"/>
                  <a:gd name="connsiteX57" fmla="*/ 2033337 w 2300068"/>
                  <a:gd name="connsiteY57" fmla="*/ 132347 h 1275347"/>
                  <a:gd name="connsiteX58" fmla="*/ 2105527 w 2300068"/>
                  <a:gd name="connsiteY58" fmla="*/ 108284 h 1275347"/>
                  <a:gd name="connsiteX59" fmla="*/ 2141621 w 2300068"/>
                  <a:gd name="connsiteY59" fmla="*/ 96252 h 1275347"/>
                  <a:gd name="connsiteX60" fmla="*/ 2273969 w 2300068"/>
                  <a:gd name="connsiteY60" fmla="*/ 108284 h 12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300068" h="1275347">
                    <a:moveTo>
                      <a:pt x="0" y="24063"/>
                    </a:moveTo>
                    <a:cubicBezTo>
                      <a:pt x="20053" y="20052"/>
                      <a:pt x="40319" y="16991"/>
                      <a:pt x="60158" y="12031"/>
                    </a:cubicBezTo>
                    <a:cubicBezTo>
                      <a:pt x="72462" y="8955"/>
                      <a:pt x="83571" y="0"/>
                      <a:pt x="96253" y="0"/>
                    </a:cubicBezTo>
                    <a:cubicBezTo>
                      <a:pt x="176564" y="0"/>
                      <a:pt x="256674" y="8021"/>
                      <a:pt x="336885" y="12031"/>
                    </a:cubicBezTo>
                    <a:cubicBezTo>
                      <a:pt x="348916" y="16042"/>
                      <a:pt x="361893" y="17904"/>
                      <a:pt x="372979" y="24063"/>
                    </a:cubicBezTo>
                    <a:cubicBezTo>
                      <a:pt x="398260" y="38108"/>
                      <a:pt x="417733" y="63044"/>
                      <a:pt x="445169" y="72189"/>
                    </a:cubicBezTo>
                    <a:lnTo>
                      <a:pt x="517358" y="96252"/>
                    </a:lnTo>
                    <a:cubicBezTo>
                      <a:pt x="525379" y="108284"/>
                      <a:pt x="530130" y="123314"/>
                      <a:pt x="541421" y="132347"/>
                    </a:cubicBezTo>
                    <a:cubicBezTo>
                      <a:pt x="551324" y="140270"/>
                      <a:pt x="566172" y="138707"/>
                      <a:pt x="577516" y="144379"/>
                    </a:cubicBezTo>
                    <a:cubicBezTo>
                      <a:pt x="670803" y="191023"/>
                      <a:pt x="558987" y="150235"/>
                      <a:pt x="649706" y="180473"/>
                    </a:cubicBezTo>
                    <a:cubicBezTo>
                      <a:pt x="653716" y="192505"/>
                      <a:pt x="656065" y="205224"/>
                      <a:pt x="661737" y="216568"/>
                    </a:cubicBezTo>
                    <a:cubicBezTo>
                      <a:pt x="668204" y="229502"/>
                      <a:pt x="684770" y="238240"/>
                      <a:pt x="685800" y="252663"/>
                    </a:cubicBezTo>
                    <a:cubicBezTo>
                      <a:pt x="688956" y="296848"/>
                      <a:pt x="677779" y="340894"/>
                      <a:pt x="673769" y="385010"/>
                    </a:cubicBezTo>
                    <a:cubicBezTo>
                      <a:pt x="641685" y="381000"/>
                      <a:pt x="609328" y="378763"/>
                      <a:pt x="577516" y="372979"/>
                    </a:cubicBezTo>
                    <a:cubicBezTo>
                      <a:pt x="565038" y="370710"/>
                      <a:pt x="554104" y="360947"/>
                      <a:pt x="541421" y="360947"/>
                    </a:cubicBezTo>
                    <a:cubicBezTo>
                      <a:pt x="489130" y="360947"/>
                      <a:pt x="437148" y="368968"/>
                      <a:pt x="385011" y="372979"/>
                    </a:cubicBezTo>
                    <a:cubicBezTo>
                      <a:pt x="372979" y="376989"/>
                      <a:pt x="360002" y="378851"/>
                      <a:pt x="348916" y="385010"/>
                    </a:cubicBezTo>
                    <a:cubicBezTo>
                      <a:pt x="323635" y="399055"/>
                      <a:pt x="276727" y="433137"/>
                      <a:pt x="276727" y="433137"/>
                    </a:cubicBezTo>
                    <a:cubicBezTo>
                      <a:pt x="202658" y="544240"/>
                      <a:pt x="297182" y="407567"/>
                      <a:pt x="228600" y="493294"/>
                    </a:cubicBezTo>
                    <a:cubicBezTo>
                      <a:pt x="219567" y="504585"/>
                      <a:pt x="212558" y="517357"/>
                      <a:pt x="204537" y="529389"/>
                    </a:cubicBezTo>
                    <a:cubicBezTo>
                      <a:pt x="240028" y="553049"/>
                      <a:pt x="247777" y="554807"/>
                      <a:pt x="276727" y="589547"/>
                    </a:cubicBezTo>
                    <a:cubicBezTo>
                      <a:pt x="326859" y="649705"/>
                      <a:pt x="270711" y="605589"/>
                      <a:pt x="336885" y="649705"/>
                    </a:cubicBezTo>
                    <a:cubicBezTo>
                      <a:pt x="343441" y="669373"/>
                      <a:pt x="353337" y="709618"/>
                      <a:pt x="372979" y="721894"/>
                    </a:cubicBezTo>
                    <a:cubicBezTo>
                      <a:pt x="394489" y="735337"/>
                      <a:pt x="421106" y="737937"/>
                      <a:pt x="445169" y="745958"/>
                    </a:cubicBezTo>
                    <a:lnTo>
                      <a:pt x="481264" y="757989"/>
                    </a:lnTo>
                    <a:cubicBezTo>
                      <a:pt x="505327" y="749968"/>
                      <a:pt x="539383" y="755031"/>
                      <a:pt x="553453" y="733926"/>
                    </a:cubicBezTo>
                    <a:cubicBezTo>
                      <a:pt x="561474" y="721894"/>
                      <a:pt x="563898" y="702695"/>
                      <a:pt x="577516" y="697831"/>
                    </a:cubicBezTo>
                    <a:cubicBezTo>
                      <a:pt x="623464" y="681421"/>
                      <a:pt x="721895" y="673768"/>
                      <a:pt x="721895" y="673768"/>
                    </a:cubicBezTo>
                    <a:cubicBezTo>
                      <a:pt x="745958" y="677779"/>
                      <a:pt x="772265" y="674890"/>
                      <a:pt x="794085" y="685800"/>
                    </a:cubicBezTo>
                    <a:cubicBezTo>
                      <a:pt x="833293" y="705404"/>
                      <a:pt x="829110" y="824832"/>
                      <a:pt x="830179" y="830179"/>
                    </a:cubicBezTo>
                    <a:cubicBezTo>
                      <a:pt x="835153" y="855051"/>
                      <a:pt x="846221" y="878305"/>
                      <a:pt x="854242" y="902368"/>
                    </a:cubicBezTo>
                    <a:cubicBezTo>
                      <a:pt x="858253" y="914400"/>
                      <a:pt x="859239" y="927910"/>
                      <a:pt x="866274" y="938463"/>
                    </a:cubicBezTo>
                    <a:cubicBezTo>
                      <a:pt x="874295" y="950495"/>
                      <a:pt x="881080" y="963449"/>
                      <a:pt x="890337" y="974558"/>
                    </a:cubicBezTo>
                    <a:cubicBezTo>
                      <a:pt x="909343" y="997365"/>
                      <a:pt x="935487" y="1021195"/>
                      <a:pt x="962527" y="1034715"/>
                    </a:cubicBezTo>
                    <a:cubicBezTo>
                      <a:pt x="973870" y="1040387"/>
                      <a:pt x="986590" y="1042736"/>
                      <a:pt x="998621" y="1046747"/>
                    </a:cubicBezTo>
                    <a:cubicBezTo>
                      <a:pt x="1052608" y="1100732"/>
                      <a:pt x="988495" y="1043795"/>
                      <a:pt x="1058779" y="1082842"/>
                    </a:cubicBezTo>
                    <a:cubicBezTo>
                      <a:pt x="1084060" y="1096887"/>
                      <a:pt x="1130969" y="1130968"/>
                      <a:pt x="1130969" y="1130968"/>
                    </a:cubicBezTo>
                    <a:cubicBezTo>
                      <a:pt x="1147011" y="1155031"/>
                      <a:pt x="1169949" y="1175722"/>
                      <a:pt x="1179095" y="1203158"/>
                    </a:cubicBezTo>
                    <a:cubicBezTo>
                      <a:pt x="1195700" y="1252970"/>
                      <a:pt x="1184092" y="1228700"/>
                      <a:pt x="1215190" y="1275347"/>
                    </a:cubicBezTo>
                    <a:cubicBezTo>
                      <a:pt x="1315906" y="1258560"/>
                      <a:pt x="1267081" y="1276847"/>
                      <a:pt x="1359569" y="1215189"/>
                    </a:cubicBezTo>
                    <a:lnTo>
                      <a:pt x="1395664" y="1191126"/>
                    </a:lnTo>
                    <a:lnTo>
                      <a:pt x="1431758" y="1167063"/>
                    </a:lnTo>
                    <a:cubicBezTo>
                      <a:pt x="1469934" y="1109799"/>
                      <a:pt x="1446664" y="1153471"/>
                      <a:pt x="1467853" y="1082842"/>
                    </a:cubicBezTo>
                    <a:cubicBezTo>
                      <a:pt x="1475142" y="1058547"/>
                      <a:pt x="1483895" y="1034715"/>
                      <a:pt x="1491916" y="1010652"/>
                    </a:cubicBezTo>
                    <a:cubicBezTo>
                      <a:pt x="1495927" y="998621"/>
                      <a:pt x="1500872" y="986862"/>
                      <a:pt x="1503948" y="974558"/>
                    </a:cubicBezTo>
                    <a:cubicBezTo>
                      <a:pt x="1519055" y="914127"/>
                      <a:pt x="1510750" y="942118"/>
                      <a:pt x="1528011" y="890337"/>
                    </a:cubicBezTo>
                    <a:cubicBezTo>
                      <a:pt x="1518568" y="843125"/>
                      <a:pt x="1503820" y="806370"/>
                      <a:pt x="1528011" y="757989"/>
                    </a:cubicBezTo>
                    <a:cubicBezTo>
                      <a:pt x="1534478" y="745055"/>
                      <a:pt x="1552074" y="741947"/>
                      <a:pt x="1564106" y="733926"/>
                    </a:cubicBezTo>
                    <a:cubicBezTo>
                      <a:pt x="1618524" y="652299"/>
                      <a:pt x="1591783" y="682187"/>
                      <a:pt x="1636295" y="637673"/>
                    </a:cubicBezTo>
                    <a:cubicBezTo>
                      <a:pt x="1644316" y="613610"/>
                      <a:pt x="1642422" y="583420"/>
                      <a:pt x="1660358" y="565484"/>
                    </a:cubicBezTo>
                    <a:lnTo>
                      <a:pt x="1732548" y="493294"/>
                    </a:lnTo>
                    <a:cubicBezTo>
                      <a:pt x="1772350" y="373886"/>
                      <a:pt x="1705571" y="556291"/>
                      <a:pt x="1780674" y="421105"/>
                    </a:cubicBezTo>
                    <a:cubicBezTo>
                      <a:pt x="1792992" y="398932"/>
                      <a:pt x="1796716" y="372978"/>
                      <a:pt x="1804737" y="348915"/>
                    </a:cubicBezTo>
                    <a:lnTo>
                      <a:pt x="1828800" y="276726"/>
                    </a:lnTo>
                    <a:cubicBezTo>
                      <a:pt x="1832811" y="264694"/>
                      <a:pt x="1833797" y="251183"/>
                      <a:pt x="1840832" y="240631"/>
                    </a:cubicBezTo>
                    <a:cubicBezTo>
                      <a:pt x="1858697" y="213834"/>
                      <a:pt x="1864469" y="200065"/>
                      <a:pt x="1888958" y="180473"/>
                    </a:cubicBezTo>
                    <a:cubicBezTo>
                      <a:pt x="1900249" y="171440"/>
                      <a:pt x="1911762" y="162106"/>
                      <a:pt x="1925053" y="156410"/>
                    </a:cubicBezTo>
                    <a:cubicBezTo>
                      <a:pt x="1943954" y="148310"/>
                      <a:pt x="2017642" y="136627"/>
                      <a:pt x="2033337" y="132347"/>
                    </a:cubicBezTo>
                    <a:cubicBezTo>
                      <a:pt x="2057808" y="125673"/>
                      <a:pt x="2081464" y="116305"/>
                      <a:pt x="2105527" y="108284"/>
                    </a:cubicBezTo>
                    <a:lnTo>
                      <a:pt x="2141621" y="96252"/>
                    </a:lnTo>
                    <a:cubicBezTo>
                      <a:pt x="2289996" y="108617"/>
                      <a:pt x="2334293" y="108284"/>
                      <a:pt x="2273969" y="108284"/>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TextBox 130">
                <a:extLst>
                  <a:ext uri="{FF2B5EF4-FFF2-40B4-BE49-F238E27FC236}">
                    <a16:creationId xmlns:a16="http://schemas.microsoft.com/office/drawing/2014/main" id="{B07ADE98-E6D6-8F5E-8AF5-3A52FD745C61}"/>
                  </a:ext>
                </a:extLst>
              </p:cNvPr>
              <p:cNvSpPr txBox="1"/>
              <p:nvPr/>
            </p:nvSpPr>
            <p:spPr>
              <a:xfrm>
                <a:off x="368918" y="3710644"/>
                <a:ext cx="2662994" cy="61555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a:t>
                </a:r>
                <a:r>
                  <a:rPr kumimoji="0" lang="en-CA" sz="1200" b="0" i="0" u="none" strike="noStrike" kern="1200" cap="none" spc="0" normalizeH="0" baseline="0" noProof="0" dirty="0" err="1">
                    <a:ln>
                      <a:noFill/>
                    </a:ln>
                    <a:solidFill>
                      <a:prstClr val="black"/>
                    </a:solidFill>
                    <a:effectLst/>
                    <a:uLnTx/>
                    <a:uFillTx/>
                    <a:latin typeface="MV Boli" panose="02000500030200090000" pitchFamily="2" charset="0"/>
                    <a:ea typeface="+mn-ea"/>
                    <a:cs typeface="MV Boli" panose="02000500030200090000" pitchFamily="2" charset="0"/>
                  </a:rPr>
                  <a:t>A’s”In</a:t>
                </a:r>
                <a:r>
                  <a:rPr kumimoji="0" lang="en-CA" sz="12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 Conflict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Restoration</a:t>
                </a:r>
              </a:p>
            </p:txBody>
          </p:sp>
          <p:sp>
            <p:nvSpPr>
              <p:cNvPr id="132" name="Freeform: Shape 131">
                <a:extLst>
                  <a:ext uri="{FF2B5EF4-FFF2-40B4-BE49-F238E27FC236}">
                    <a16:creationId xmlns:a16="http://schemas.microsoft.com/office/drawing/2014/main" id="{C1D29FC4-78F8-B6ED-E6B1-B129EED9D84D}"/>
                  </a:ext>
                </a:extLst>
              </p:cNvPr>
              <p:cNvSpPr/>
              <p:nvPr/>
            </p:nvSpPr>
            <p:spPr>
              <a:xfrm rot="20744529">
                <a:off x="1515409" y="4457147"/>
                <a:ext cx="626411" cy="405952"/>
              </a:xfrm>
              <a:custGeom>
                <a:avLst/>
                <a:gdLst>
                  <a:gd name="connsiteX0" fmla="*/ 0 w 805218"/>
                  <a:gd name="connsiteY0" fmla="*/ 533282 h 533282"/>
                  <a:gd name="connsiteX1" fmla="*/ 68239 w 805218"/>
                  <a:gd name="connsiteY1" fmla="*/ 505986 h 533282"/>
                  <a:gd name="connsiteX2" fmla="*/ 109182 w 805218"/>
                  <a:gd name="connsiteY2" fmla="*/ 478691 h 533282"/>
                  <a:gd name="connsiteX3" fmla="*/ 177421 w 805218"/>
                  <a:gd name="connsiteY3" fmla="*/ 492338 h 533282"/>
                  <a:gd name="connsiteX4" fmla="*/ 218364 w 805218"/>
                  <a:gd name="connsiteY4" fmla="*/ 519634 h 533282"/>
                  <a:gd name="connsiteX5" fmla="*/ 245660 w 805218"/>
                  <a:gd name="connsiteY5" fmla="*/ 437747 h 533282"/>
                  <a:gd name="connsiteX6" fmla="*/ 259308 w 805218"/>
                  <a:gd name="connsiteY6" fmla="*/ 396804 h 533282"/>
                  <a:gd name="connsiteX7" fmla="*/ 272955 w 805218"/>
                  <a:gd name="connsiteY7" fmla="*/ 328565 h 533282"/>
                  <a:gd name="connsiteX8" fmla="*/ 313899 w 805218"/>
                  <a:gd name="connsiteY8" fmla="*/ 355861 h 533282"/>
                  <a:gd name="connsiteX9" fmla="*/ 354842 w 805218"/>
                  <a:gd name="connsiteY9" fmla="*/ 369509 h 533282"/>
                  <a:gd name="connsiteX10" fmla="*/ 423081 w 805218"/>
                  <a:gd name="connsiteY10" fmla="*/ 437747 h 533282"/>
                  <a:gd name="connsiteX11" fmla="*/ 464024 w 805218"/>
                  <a:gd name="connsiteY11" fmla="*/ 355861 h 533282"/>
                  <a:gd name="connsiteX12" fmla="*/ 532263 w 805218"/>
                  <a:gd name="connsiteY12" fmla="*/ 287622 h 533282"/>
                  <a:gd name="connsiteX13" fmla="*/ 545911 w 805218"/>
                  <a:gd name="connsiteY13" fmla="*/ 192088 h 533282"/>
                  <a:gd name="connsiteX14" fmla="*/ 614149 w 805218"/>
                  <a:gd name="connsiteY14" fmla="*/ 178440 h 533282"/>
                  <a:gd name="connsiteX15" fmla="*/ 655093 w 805218"/>
                  <a:gd name="connsiteY15" fmla="*/ 164792 h 533282"/>
                  <a:gd name="connsiteX16" fmla="*/ 709684 w 805218"/>
                  <a:gd name="connsiteY16" fmla="*/ 96553 h 533282"/>
                  <a:gd name="connsiteX17" fmla="*/ 777923 w 805218"/>
                  <a:gd name="connsiteY17" fmla="*/ 41962 h 533282"/>
                  <a:gd name="connsiteX18" fmla="*/ 791570 w 805218"/>
                  <a:gd name="connsiteY18" fmla="*/ 1019 h 533282"/>
                  <a:gd name="connsiteX19" fmla="*/ 750627 w 805218"/>
                  <a:gd name="connsiteY19" fmla="*/ 28315 h 533282"/>
                  <a:gd name="connsiteX20" fmla="*/ 791570 w 805218"/>
                  <a:gd name="connsiteY20" fmla="*/ 1019 h 533282"/>
                  <a:gd name="connsiteX21" fmla="*/ 805218 w 805218"/>
                  <a:gd name="connsiteY21" fmla="*/ 41962 h 533282"/>
                  <a:gd name="connsiteX22" fmla="*/ 791570 w 805218"/>
                  <a:gd name="connsiteY22" fmla="*/ 123849 h 533282"/>
                  <a:gd name="connsiteX23" fmla="*/ 750627 w 805218"/>
                  <a:gd name="connsiteY23" fmla="*/ 82906 h 533282"/>
                  <a:gd name="connsiteX24" fmla="*/ 709684 w 805218"/>
                  <a:gd name="connsiteY24" fmla="*/ 14667 h 533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05218" h="533282">
                    <a:moveTo>
                      <a:pt x="0" y="533282"/>
                    </a:moveTo>
                    <a:cubicBezTo>
                      <a:pt x="22746" y="524183"/>
                      <a:pt x="46327" y="516942"/>
                      <a:pt x="68239" y="505986"/>
                    </a:cubicBezTo>
                    <a:cubicBezTo>
                      <a:pt x="82910" y="498651"/>
                      <a:pt x="92906" y="480726"/>
                      <a:pt x="109182" y="478691"/>
                    </a:cubicBezTo>
                    <a:cubicBezTo>
                      <a:pt x="132200" y="475814"/>
                      <a:pt x="154675" y="487789"/>
                      <a:pt x="177421" y="492338"/>
                    </a:cubicBezTo>
                    <a:cubicBezTo>
                      <a:pt x="191069" y="501437"/>
                      <a:pt x="205556" y="529881"/>
                      <a:pt x="218364" y="519634"/>
                    </a:cubicBezTo>
                    <a:cubicBezTo>
                      <a:pt x="240831" y="501660"/>
                      <a:pt x="236561" y="465043"/>
                      <a:pt x="245660" y="437747"/>
                    </a:cubicBezTo>
                    <a:lnTo>
                      <a:pt x="259308" y="396804"/>
                    </a:lnTo>
                    <a:cubicBezTo>
                      <a:pt x="247177" y="378608"/>
                      <a:pt x="194101" y="328565"/>
                      <a:pt x="272955" y="328565"/>
                    </a:cubicBezTo>
                    <a:cubicBezTo>
                      <a:pt x="289358" y="328565"/>
                      <a:pt x="299228" y="348525"/>
                      <a:pt x="313899" y="355861"/>
                    </a:cubicBezTo>
                    <a:cubicBezTo>
                      <a:pt x="326766" y="362295"/>
                      <a:pt x="341194" y="364960"/>
                      <a:pt x="354842" y="369509"/>
                    </a:cubicBezTo>
                    <a:cubicBezTo>
                      <a:pt x="363406" y="382355"/>
                      <a:pt x="396319" y="443099"/>
                      <a:pt x="423081" y="437747"/>
                    </a:cubicBezTo>
                    <a:cubicBezTo>
                      <a:pt x="441978" y="433968"/>
                      <a:pt x="459554" y="369271"/>
                      <a:pt x="464024" y="355861"/>
                    </a:cubicBezTo>
                    <a:cubicBezTo>
                      <a:pt x="430748" y="222760"/>
                      <a:pt x="450930" y="380574"/>
                      <a:pt x="532263" y="287622"/>
                    </a:cubicBezTo>
                    <a:cubicBezTo>
                      <a:pt x="553446" y="263413"/>
                      <a:pt x="526610" y="217822"/>
                      <a:pt x="545911" y="192088"/>
                    </a:cubicBezTo>
                    <a:cubicBezTo>
                      <a:pt x="559829" y="173531"/>
                      <a:pt x="591645" y="184066"/>
                      <a:pt x="614149" y="178440"/>
                    </a:cubicBezTo>
                    <a:cubicBezTo>
                      <a:pt x="628106" y="174951"/>
                      <a:pt x="641445" y="169341"/>
                      <a:pt x="655093" y="164792"/>
                    </a:cubicBezTo>
                    <a:cubicBezTo>
                      <a:pt x="681661" y="85085"/>
                      <a:pt x="647952" y="158285"/>
                      <a:pt x="709684" y="96553"/>
                    </a:cubicBezTo>
                    <a:cubicBezTo>
                      <a:pt x="771416" y="34821"/>
                      <a:pt x="698213" y="68532"/>
                      <a:pt x="777923" y="41962"/>
                    </a:cubicBezTo>
                    <a:cubicBezTo>
                      <a:pt x="782472" y="28314"/>
                      <a:pt x="804437" y="7452"/>
                      <a:pt x="791570" y="1019"/>
                    </a:cubicBezTo>
                    <a:cubicBezTo>
                      <a:pt x="776899" y="-6316"/>
                      <a:pt x="750627" y="28315"/>
                      <a:pt x="750627" y="28315"/>
                    </a:cubicBezTo>
                    <a:cubicBezTo>
                      <a:pt x="764275" y="19216"/>
                      <a:pt x="775657" y="-2959"/>
                      <a:pt x="791570" y="1019"/>
                    </a:cubicBezTo>
                    <a:cubicBezTo>
                      <a:pt x="805526" y="4508"/>
                      <a:pt x="805218" y="27576"/>
                      <a:pt x="805218" y="41962"/>
                    </a:cubicBezTo>
                    <a:cubicBezTo>
                      <a:pt x="805218" y="69634"/>
                      <a:pt x="796119" y="96553"/>
                      <a:pt x="791570" y="123849"/>
                    </a:cubicBezTo>
                    <a:cubicBezTo>
                      <a:pt x="777922" y="110201"/>
                      <a:pt x="762983" y="97733"/>
                      <a:pt x="750627" y="82906"/>
                    </a:cubicBezTo>
                    <a:cubicBezTo>
                      <a:pt x="730039" y="58201"/>
                      <a:pt x="723007" y="41314"/>
                      <a:pt x="709684" y="14667"/>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038" name="Group 1037">
            <a:extLst>
              <a:ext uri="{FF2B5EF4-FFF2-40B4-BE49-F238E27FC236}">
                <a16:creationId xmlns:a16="http://schemas.microsoft.com/office/drawing/2014/main" id="{52E729DF-B882-E726-B8C6-6FD70CAAD06E}"/>
              </a:ext>
            </a:extLst>
          </p:cNvPr>
          <p:cNvGrpSpPr/>
          <p:nvPr/>
        </p:nvGrpSpPr>
        <p:grpSpPr>
          <a:xfrm>
            <a:off x="7199592" y="5453775"/>
            <a:ext cx="1557012" cy="1184315"/>
            <a:chOff x="5675592" y="5453774"/>
            <a:chExt cx="1557012" cy="1184315"/>
          </a:xfrm>
        </p:grpSpPr>
        <p:sp>
          <p:nvSpPr>
            <p:cNvPr id="58" name="Oval 4">
              <a:extLst>
                <a:ext uri="{FF2B5EF4-FFF2-40B4-BE49-F238E27FC236}">
                  <a16:creationId xmlns:a16="http://schemas.microsoft.com/office/drawing/2014/main" id="{F4EBF5B9-66DB-3AD6-0A32-398A87DF3CEE}"/>
                </a:ext>
              </a:extLst>
            </p:cNvPr>
            <p:cNvSpPr>
              <a:spLocks noChangeArrowheads="1"/>
            </p:cNvSpPr>
            <p:nvPr/>
          </p:nvSpPr>
          <p:spPr bwMode="auto">
            <a:xfrm>
              <a:off x="5675592" y="5453774"/>
              <a:ext cx="1557012" cy="11843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59" name="Rectangle 58">
              <a:extLst>
                <a:ext uri="{FF2B5EF4-FFF2-40B4-BE49-F238E27FC236}">
                  <a16:creationId xmlns:a16="http://schemas.microsoft.com/office/drawing/2014/main" id="{521A2204-888D-6DB3-97DB-CC82455B74B4}"/>
                </a:ext>
              </a:extLst>
            </p:cNvPr>
            <p:cNvSpPr/>
            <p:nvPr/>
          </p:nvSpPr>
          <p:spPr>
            <a:xfrm>
              <a:off x="5840065" y="5563199"/>
              <a:ext cx="850169" cy="30008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Defenses</a:t>
              </a:r>
            </a:p>
          </p:txBody>
        </p:sp>
        <p:pic>
          <p:nvPicPr>
            <p:cNvPr id="60" name="Picture 59">
              <a:extLst>
                <a:ext uri="{FF2B5EF4-FFF2-40B4-BE49-F238E27FC236}">
                  <a16:creationId xmlns:a16="http://schemas.microsoft.com/office/drawing/2014/main" id="{5D7EDC68-E9B5-B616-45D2-5C0B19D5C84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56489" y="5926351"/>
              <a:ext cx="399924" cy="332703"/>
            </a:xfrm>
            <a:prstGeom prst="rect">
              <a:avLst/>
            </a:prstGeom>
          </p:spPr>
        </p:pic>
        <p:grpSp>
          <p:nvGrpSpPr>
            <p:cNvPr id="61" name="Group 60">
              <a:extLst>
                <a:ext uri="{FF2B5EF4-FFF2-40B4-BE49-F238E27FC236}">
                  <a16:creationId xmlns:a16="http://schemas.microsoft.com/office/drawing/2014/main" id="{C82CA9D7-D15E-1A3A-B820-64BC8BF62E49}"/>
                </a:ext>
              </a:extLst>
            </p:cNvPr>
            <p:cNvGrpSpPr/>
            <p:nvPr/>
          </p:nvGrpSpPr>
          <p:grpSpPr>
            <a:xfrm>
              <a:off x="6233327" y="5849362"/>
              <a:ext cx="682592" cy="689583"/>
              <a:chOff x="12657574" y="3597301"/>
              <a:chExt cx="910122" cy="919444"/>
            </a:xfrm>
          </p:grpSpPr>
          <p:pic>
            <p:nvPicPr>
              <p:cNvPr id="62" name="Picture 61">
                <a:extLst>
                  <a:ext uri="{FF2B5EF4-FFF2-40B4-BE49-F238E27FC236}">
                    <a16:creationId xmlns:a16="http://schemas.microsoft.com/office/drawing/2014/main" id="{6BA502DC-F466-9DD3-3AC3-4C7DFC42C8D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657574" y="3597301"/>
                <a:ext cx="910122" cy="757146"/>
              </a:xfrm>
              <a:prstGeom prst="rect">
                <a:avLst/>
              </a:prstGeom>
            </p:spPr>
          </p:pic>
          <p:sp>
            <p:nvSpPr>
              <p:cNvPr id="63" name="Rectangle 62">
                <a:extLst>
                  <a:ext uri="{FF2B5EF4-FFF2-40B4-BE49-F238E27FC236}">
                    <a16:creationId xmlns:a16="http://schemas.microsoft.com/office/drawing/2014/main" id="{8CFF6DED-C2E5-7780-EA87-B1C1EF88ED2D}"/>
                  </a:ext>
                </a:extLst>
              </p:cNvPr>
              <p:cNvSpPr/>
              <p:nvPr/>
            </p:nvSpPr>
            <p:spPr>
              <a:xfrm>
                <a:off x="13307150" y="4353486"/>
                <a:ext cx="186985" cy="1548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6" name="Straight Connector 65">
                <a:extLst>
                  <a:ext uri="{FF2B5EF4-FFF2-40B4-BE49-F238E27FC236}">
                    <a16:creationId xmlns:a16="http://schemas.microsoft.com/office/drawing/2014/main" id="{88BEC840-94D0-C2FE-E0F5-6D46861145C6}"/>
                  </a:ext>
                </a:extLst>
              </p:cNvPr>
              <p:cNvCxnSpPr>
                <a:cxnSpLocks/>
                <a:stCxn id="63" idx="0"/>
                <a:endCxn id="63" idx="2"/>
              </p:cNvCxnSpPr>
              <p:nvPr/>
            </p:nvCxnSpPr>
            <p:spPr>
              <a:xfrm>
                <a:off x="13400643" y="4353486"/>
                <a:ext cx="0" cy="154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2346D2A-E860-216E-8ADE-E83E104C2FB3}"/>
                  </a:ext>
                </a:extLst>
              </p:cNvPr>
              <p:cNvCxnSpPr>
                <a:cxnSpLocks/>
              </p:cNvCxnSpPr>
              <p:nvPr/>
            </p:nvCxnSpPr>
            <p:spPr>
              <a:xfrm>
                <a:off x="13353380" y="4361900"/>
                <a:ext cx="0" cy="154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68FC335-ED7D-690F-6898-848EA25DBD94}"/>
                  </a:ext>
                </a:extLst>
              </p:cNvPr>
              <p:cNvCxnSpPr>
                <a:cxnSpLocks/>
              </p:cNvCxnSpPr>
              <p:nvPr/>
            </p:nvCxnSpPr>
            <p:spPr>
              <a:xfrm>
                <a:off x="13445977" y="4361633"/>
                <a:ext cx="0" cy="15484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92" name="TextBox 91">
            <a:extLst>
              <a:ext uri="{FF2B5EF4-FFF2-40B4-BE49-F238E27FC236}">
                <a16:creationId xmlns:a16="http://schemas.microsoft.com/office/drawing/2014/main" id="{0792C080-AA76-9879-BD26-385FEB123399}"/>
              </a:ext>
            </a:extLst>
          </p:cNvPr>
          <p:cNvSpPr txBox="1"/>
          <p:nvPr/>
        </p:nvSpPr>
        <p:spPr>
          <a:xfrm>
            <a:off x="5622668" y="5175713"/>
            <a:ext cx="4572000"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10</a:t>
            </a:r>
          </a:p>
        </p:txBody>
      </p:sp>
      <p:sp>
        <p:nvSpPr>
          <p:cNvPr id="112" name="TextBox 111">
            <a:extLst>
              <a:ext uri="{FF2B5EF4-FFF2-40B4-BE49-F238E27FC236}">
                <a16:creationId xmlns:a16="http://schemas.microsoft.com/office/drawing/2014/main" id="{E75912E0-FEDE-76DD-FEE0-DCADF84D5C0F}"/>
              </a:ext>
            </a:extLst>
          </p:cNvPr>
          <p:cNvSpPr txBox="1"/>
          <p:nvPr/>
        </p:nvSpPr>
        <p:spPr>
          <a:xfrm>
            <a:off x="5606324" y="5176385"/>
            <a:ext cx="1692879"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11</a:t>
            </a:r>
          </a:p>
        </p:txBody>
      </p:sp>
      <p:grpSp>
        <p:nvGrpSpPr>
          <p:cNvPr id="1040" name="Group 1039">
            <a:extLst>
              <a:ext uri="{FF2B5EF4-FFF2-40B4-BE49-F238E27FC236}">
                <a16:creationId xmlns:a16="http://schemas.microsoft.com/office/drawing/2014/main" id="{ED4035D4-9B13-6502-D6C7-BA56418E1831}"/>
              </a:ext>
            </a:extLst>
          </p:cNvPr>
          <p:cNvGrpSpPr/>
          <p:nvPr/>
        </p:nvGrpSpPr>
        <p:grpSpPr>
          <a:xfrm rot="1614006">
            <a:off x="6509129" y="4150317"/>
            <a:ext cx="1622411" cy="1078922"/>
            <a:chOff x="4249033" y="3996926"/>
            <a:chExt cx="1622411" cy="1078922"/>
          </a:xfrm>
        </p:grpSpPr>
        <p:sp>
          <p:nvSpPr>
            <p:cNvPr id="115" name="Oval 4">
              <a:extLst>
                <a:ext uri="{FF2B5EF4-FFF2-40B4-BE49-F238E27FC236}">
                  <a16:creationId xmlns:a16="http://schemas.microsoft.com/office/drawing/2014/main" id="{6906B7BF-D969-F053-A2C4-A5C005476582}"/>
                </a:ext>
              </a:extLst>
            </p:cNvPr>
            <p:cNvSpPr>
              <a:spLocks noChangeArrowheads="1"/>
            </p:cNvSpPr>
            <p:nvPr/>
          </p:nvSpPr>
          <p:spPr bwMode="auto">
            <a:xfrm rot="19961374">
              <a:off x="4249033" y="3996926"/>
              <a:ext cx="1622411" cy="107892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116" name="Group 115">
              <a:extLst>
                <a:ext uri="{FF2B5EF4-FFF2-40B4-BE49-F238E27FC236}">
                  <a16:creationId xmlns:a16="http://schemas.microsoft.com/office/drawing/2014/main" id="{A11424A6-0096-931E-05F2-5DA8F2BDDF98}"/>
                </a:ext>
              </a:extLst>
            </p:cNvPr>
            <p:cNvGrpSpPr/>
            <p:nvPr/>
          </p:nvGrpSpPr>
          <p:grpSpPr>
            <a:xfrm rot="19961374">
              <a:off x="4516469" y="4164435"/>
              <a:ext cx="1154522" cy="796746"/>
              <a:chOff x="6271822" y="2971386"/>
              <a:chExt cx="1539363" cy="1062328"/>
            </a:xfrm>
          </p:grpSpPr>
          <p:sp>
            <p:nvSpPr>
              <p:cNvPr id="117" name="TextBox 116">
                <a:extLst>
                  <a:ext uri="{FF2B5EF4-FFF2-40B4-BE49-F238E27FC236}">
                    <a16:creationId xmlns:a16="http://schemas.microsoft.com/office/drawing/2014/main" id="{16FDDAA0-963D-C927-FB29-81D1C30BBA4F}"/>
                  </a:ext>
                </a:extLst>
              </p:cNvPr>
              <p:cNvSpPr txBox="1"/>
              <p:nvPr/>
            </p:nvSpPr>
            <p:spPr>
              <a:xfrm>
                <a:off x="6368802" y="2975143"/>
                <a:ext cx="765595" cy="4001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Open</a:t>
                </a:r>
              </a:p>
            </p:txBody>
          </p:sp>
          <p:sp>
            <p:nvSpPr>
              <p:cNvPr id="118" name="Rectangle 117">
                <a:extLst>
                  <a:ext uri="{FF2B5EF4-FFF2-40B4-BE49-F238E27FC236}">
                    <a16:creationId xmlns:a16="http://schemas.microsoft.com/office/drawing/2014/main" id="{2F15EA9C-ADE3-B332-023D-801A9C00346C}"/>
                  </a:ext>
                </a:extLst>
              </p:cNvPr>
              <p:cNvSpPr/>
              <p:nvPr/>
            </p:nvSpPr>
            <p:spPr>
              <a:xfrm>
                <a:off x="6327297" y="2971386"/>
                <a:ext cx="1425369" cy="99101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TextBox 118">
                <a:extLst>
                  <a:ext uri="{FF2B5EF4-FFF2-40B4-BE49-F238E27FC236}">
                    <a16:creationId xmlns:a16="http://schemas.microsoft.com/office/drawing/2014/main" id="{389C8532-F224-B68F-8ECC-5067CAEF644A}"/>
                  </a:ext>
                </a:extLst>
              </p:cNvPr>
              <p:cNvSpPr txBox="1"/>
              <p:nvPr/>
            </p:nvSpPr>
            <p:spPr>
              <a:xfrm>
                <a:off x="6271822" y="3529980"/>
                <a:ext cx="936581" cy="4001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Hidden</a:t>
                </a:r>
              </a:p>
            </p:txBody>
          </p:sp>
          <p:cxnSp>
            <p:nvCxnSpPr>
              <p:cNvPr id="120" name="Straight Connector 119">
                <a:extLst>
                  <a:ext uri="{FF2B5EF4-FFF2-40B4-BE49-F238E27FC236}">
                    <a16:creationId xmlns:a16="http://schemas.microsoft.com/office/drawing/2014/main" id="{65E0F4F0-B8B2-B7A4-ED5D-35D4D52E96F0}"/>
                  </a:ext>
                </a:extLst>
              </p:cNvPr>
              <p:cNvCxnSpPr>
                <a:cxnSpLocks/>
              </p:cNvCxnSpPr>
              <p:nvPr/>
            </p:nvCxnSpPr>
            <p:spPr>
              <a:xfrm flipV="1">
                <a:off x="7068522" y="2978881"/>
                <a:ext cx="0" cy="991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0EA7475C-7855-CBCF-0DD0-44D5DDB109C9}"/>
                  </a:ext>
                </a:extLst>
              </p:cNvPr>
              <p:cNvCxnSpPr>
                <a:cxnSpLocks/>
                <a:stCxn id="118" idx="3"/>
                <a:endCxn id="118" idx="1"/>
              </p:cNvCxnSpPr>
              <p:nvPr/>
            </p:nvCxnSpPr>
            <p:spPr>
              <a:xfrm flipH="1">
                <a:off x="6327297" y="3466893"/>
                <a:ext cx="14253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8CF7625-DEEC-983A-2030-99FE42B46EAA}"/>
                  </a:ext>
                </a:extLst>
              </p:cNvPr>
              <p:cNvSpPr txBox="1"/>
              <p:nvPr/>
            </p:nvSpPr>
            <p:spPr>
              <a:xfrm>
                <a:off x="7071238" y="2990334"/>
                <a:ext cx="739947" cy="40010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1" i="0" u="none" strike="noStrike" kern="1200" cap="none" spc="0" normalizeH="0" baseline="0" noProof="0" dirty="0">
                    <a:ln>
                      <a:noFill/>
                    </a:ln>
                    <a:solidFill>
                      <a:prstClr val="black"/>
                    </a:solidFill>
                    <a:effectLst/>
                    <a:uLnTx/>
                    <a:uFillTx/>
                    <a:latin typeface="Calibri" panose="020F0502020204030204"/>
                    <a:ea typeface="+mn-ea"/>
                    <a:cs typeface="+mn-cs"/>
                  </a:rPr>
                  <a:t>Blind</a:t>
                </a:r>
              </a:p>
            </p:txBody>
          </p:sp>
          <p:sp>
            <p:nvSpPr>
              <p:cNvPr id="123" name="TextBox 122">
                <a:extLst>
                  <a:ext uri="{FF2B5EF4-FFF2-40B4-BE49-F238E27FC236}">
                    <a16:creationId xmlns:a16="http://schemas.microsoft.com/office/drawing/2014/main" id="{143F0660-5EF2-3086-6B9C-18B9000E8F1E}"/>
                  </a:ext>
                </a:extLst>
              </p:cNvPr>
              <p:cNvSpPr txBox="1"/>
              <p:nvPr/>
            </p:nvSpPr>
            <p:spPr>
              <a:xfrm>
                <a:off x="6511191" y="3418161"/>
                <a:ext cx="1293090" cy="615553"/>
              </a:xfrm>
              <a:prstGeom prst="rect">
                <a:avLst/>
              </a:prstGeom>
              <a:noFill/>
            </p:spPr>
            <p:txBody>
              <a:bodyPr wrap="none" rtlCol="0">
                <a:spAutoFit/>
              </a:bodyPr>
              <a:lstStyle/>
              <a:p>
                <a:pPr marL="0" marR="0" lvl="0" indent="342900" algn="ctr"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Un-</a:t>
                </a:r>
              </a:p>
              <a:p>
                <a:pPr marL="0" marR="0" lvl="0" indent="342900" algn="ctr"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known</a:t>
                </a:r>
              </a:p>
            </p:txBody>
          </p:sp>
        </p:grpSp>
      </p:grpSp>
      <p:grpSp>
        <p:nvGrpSpPr>
          <p:cNvPr id="1039" name="Group 1038">
            <a:extLst>
              <a:ext uri="{FF2B5EF4-FFF2-40B4-BE49-F238E27FC236}">
                <a16:creationId xmlns:a16="http://schemas.microsoft.com/office/drawing/2014/main" id="{D7A1254E-389B-2F10-ED98-1A962124D0FD}"/>
              </a:ext>
            </a:extLst>
          </p:cNvPr>
          <p:cNvGrpSpPr/>
          <p:nvPr/>
        </p:nvGrpSpPr>
        <p:grpSpPr>
          <a:xfrm>
            <a:off x="5663000" y="5468339"/>
            <a:ext cx="1557012" cy="1226295"/>
            <a:chOff x="4139000" y="5468338"/>
            <a:chExt cx="1557012" cy="1226295"/>
          </a:xfrm>
        </p:grpSpPr>
        <p:pic>
          <p:nvPicPr>
            <p:cNvPr id="109" name="Picture 2" descr="Image result for unshackled clipart">
              <a:extLst>
                <a:ext uri="{FF2B5EF4-FFF2-40B4-BE49-F238E27FC236}">
                  <a16:creationId xmlns:a16="http://schemas.microsoft.com/office/drawing/2014/main" id="{84987ED0-3EF2-6CD4-3853-AD680656B30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803205">
              <a:off x="5022943" y="5802376"/>
              <a:ext cx="547186" cy="619914"/>
            </a:xfrm>
            <a:prstGeom prst="rect">
              <a:avLst/>
            </a:prstGeom>
            <a:noFill/>
            <a:extLst>
              <a:ext uri="{909E8E84-426E-40DD-AFC4-6F175D3DCCD1}">
                <a14:hiddenFill xmlns:a14="http://schemas.microsoft.com/office/drawing/2010/main">
                  <a:solidFill>
                    <a:srgbClr val="FFFFFF"/>
                  </a:solidFill>
                </a14:hiddenFill>
              </a:ext>
            </a:extLst>
          </p:spPr>
        </p:pic>
        <p:sp>
          <p:nvSpPr>
            <p:cNvPr id="110" name="Rectangle 109">
              <a:extLst>
                <a:ext uri="{FF2B5EF4-FFF2-40B4-BE49-F238E27FC236}">
                  <a16:creationId xmlns:a16="http://schemas.microsoft.com/office/drawing/2014/main" id="{1CB08976-F7E6-ED97-9E89-7D1001B2A3FD}"/>
                </a:ext>
              </a:extLst>
            </p:cNvPr>
            <p:cNvSpPr/>
            <p:nvPr/>
          </p:nvSpPr>
          <p:spPr>
            <a:xfrm>
              <a:off x="4348094" y="5553465"/>
              <a:ext cx="1083951" cy="484748"/>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V Boli" panose="02000500030200090000" pitchFamily="2" charset="0"/>
                </a:rPr>
                <a:t>A.d.d.i.c.t.i.o.n</a:t>
              </a:r>
              <a:r>
                <a:rPr kumimoji="0" lang="en-CA" sz="12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V Boli" panose="02000500030200090000" pitchFamily="2"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V Boli" panose="02000500030200090000" pitchFamily="2" charset="0"/>
                </a:rPr>
                <a:t>R.e.c.o.v.e.r.y</a:t>
              </a:r>
              <a:r>
                <a:rPr kumimoji="0" lang="en-CA" sz="135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V Boli" panose="02000500030200090000" pitchFamily="2" charset="0"/>
                </a:rPr>
                <a:t>.</a:t>
              </a:r>
            </a:p>
          </p:txBody>
        </p:sp>
        <p:grpSp>
          <p:nvGrpSpPr>
            <p:cNvPr id="134" name="Group 133">
              <a:extLst>
                <a:ext uri="{FF2B5EF4-FFF2-40B4-BE49-F238E27FC236}">
                  <a16:creationId xmlns:a16="http://schemas.microsoft.com/office/drawing/2014/main" id="{58C5DC2A-CB5E-E97B-46A0-94F209984A74}"/>
                </a:ext>
              </a:extLst>
            </p:cNvPr>
            <p:cNvGrpSpPr/>
            <p:nvPr/>
          </p:nvGrpSpPr>
          <p:grpSpPr>
            <a:xfrm>
              <a:off x="4139000" y="5468338"/>
              <a:ext cx="1557012" cy="1226295"/>
              <a:chOff x="8217564" y="771646"/>
              <a:chExt cx="2076016" cy="1590159"/>
            </a:xfrm>
          </p:grpSpPr>
          <p:sp>
            <p:nvSpPr>
              <p:cNvPr id="135" name="Oval 4">
                <a:extLst>
                  <a:ext uri="{FF2B5EF4-FFF2-40B4-BE49-F238E27FC236}">
                    <a16:creationId xmlns:a16="http://schemas.microsoft.com/office/drawing/2014/main" id="{7B720744-CB3B-8705-5E4B-1632C1AF84B7}"/>
                  </a:ext>
                </a:extLst>
              </p:cNvPr>
              <p:cNvSpPr>
                <a:spLocks noChangeArrowheads="1"/>
              </p:cNvSpPr>
              <p:nvPr/>
            </p:nvSpPr>
            <p:spPr bwMode="auto">
              <a:xfrm>
                <a:off x="8217564" y="782718"/>
                <a:ext cx="2076016" cy="15790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36" name="Rectangle 135">
                <a:extLst>
                  <a:ext uri="{FF2B5EF4-FFF2-40B4-BE49-F238E27FC236}">
                    <a16:creationId xmlns:a16="http://schemas.microsoft.com/office/drawing/2014/main" id="{6A5312A0-4E14-BE75-7D13-AD6960EFAC18}"/>
                  </a:ext>
                </a:extLst>
              </p:cNvPr>
              <p:cNvSpPr/>
              <p:nvPr/>
            </p:nvSpPr>
            <p:spPr>
              <a:xfrm>
                <a:off x="8651316" y="771646"/>
                <a:ext cx="184752" cy="584776"/>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139" name="Rectangle 138">
                <a:extLst>
                  <a:ext uri="{FF2B5EF4-FFF2-40B4-BE49-F238E27FC236}">
                    <a16:creationId xmlns:a16="http://schemas.microsoft.com/office/drawing/2014/main" id="{338FD9D9-BAB8-3591-CB9E-F206CF8AF575}"/>
                  </a:ext>
                </a:extLst>
              </p:cNvPr>
              <p:cNvSpPr/>
              <p:nvPr/>
            </p:nvSpPr>
            <p:spPr>
              <a:xfrm>
                <a:off x="9403857" y="1132561"/>
                <a:ext cx="184751" cy="584776"/>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sp>
            <p:nvSpPr>
              <p:cNvPr id="140" name="Rectangle 139">
                <a:extLst>
                  <a:ext uri="{FF2B5EF4-FFF2-40B4-BE49-F238E27FC236}">
                    <a16:creationId xmlns:a16="http://schemas.microsoft.com/office/drawing/2014/main" id="{744ED6D7-5B6A-23E3-6780-4D0926C30334}"/>
                  </a:ext>
                </a:extLst>
              </p:cNvPr>
              <p:cNvSpPr/>
              <p:nvPr/>
            </p:nvSpPr>
            <p:spPr>
              <a:xfrm rot="1401120">
                <a:off x="9549012" y="1429582"/>
                <a:ext cx="184751" cy="584776"/>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endParaRPr>
              </a:p>
            </p:txBody>
          </p:sp>
        </p:grpSp>
        <p:sp>
          <p:nvSpPr>
            <p:cNvPr id="113" name="Rectangle 112">
              <a:extLst>
                <a:ext uri="{FF2B5EF4-FFF2-40B4-BE49-F238E27FC236}">
                  <a16:creationId xmlns:a16="http://schemas.microsoft.com/office/drawing/2014/main" id="{A4134CBA-EC06-CD7A-26FB-AAD6F43F01B2}"/>
                </a:ext>
              </a:extLst>
            </p:cNvPr>
            <p:cNvSpPr/>
            <p:nvPr/>
          </p:nvSpPr>
          <p:spPr>
            <a:xfrm rot="20336905">
              <a:off x="4142016" y="5968092"/>
              <a:ext cx="561372"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S.I.N.</a:t>
              </a:r>
            </a:p>
          </p:txBody>
        </p:sp>
        <p:sp>
          <p:nvSpPr>
            <p:cNvPr id="114" name="Rectangle 113">
              <a:extLst>
                <a:ext uri="{FF2B5EF4-FFF2-40B4-BE49-F238E27FC236}">
                  <a16:creationId xmlns:a16="http://schemas.microsoft.com/office/drawing/2014/main" id="{29CF2115-8728-5EEF-3AB4-EF35784945FE}"/>
                </a:ext>
              </a:extLst>
            </p:cNvPr>
            <p:cNvSpPr/>
            <p:nvPr/>
          </p:nvSpPr>
          <p:spPr>
            <a:xfrm rot="21164827">
              <a:off x="4505598" y="6343545"/>
              <a:ext cx="786626"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I.D.O.L.S</a:t>
              </a:r>
            </a:p>
          </p:txBody>
        </p:sp>
        <p:sp>
          <p:nvSpPr>
            <p:cNvPr id="144" name="Rectangle 143">
              <a:extLst>
                <a:ext uri="{FF2B5EF4-FFF2-40B4-BE49-F238E27FC236}">
                  <a16:creationId xmlns:a16="http://schemas.microsoft.com/office/drawing/2014/main" id="{A8A8AEAE-52BA-F033-1FD3-918ABD12FC7F}"/>
                </a:ext>
              </a:extLst>
            </p:cNvPr>
            <p:cNvSpPr/>
            <p:nvPr/>
          </p:nvSpPr>
          <p:spPr>
            <a:xfrm rot="20784240">
              <a:off x="4296181" y="6098683"/>
              <a:ext cx="882036"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N.U.M.B. </a:t>
              </a:r>
            </a:p>
          </p:txBody>
        </p:sp>
      </p:grpSp>
      <p:sp>
        <p:nvSpPr>
          <p:cNvPr id="145" name="Freeform: Shape 144">
            <a:extLst>
              <a:ext uri="{FF2B5EF4-FFF2-40B4-BE49-F238E27FC236}">
                <a16:creationId xmlns:a16="http://schemas.microsoft.com/office/drawing/2014/main" id="{1973C36F-BF8F-E526-07B2-B92F1323BF60}"/>
              </a:ext>
            </a:extLst>
          </p:cNvPr>
          <p:cNvSpPr/>
          <p:nvPr/>
        </p:nvSpPr>
        <p:spPr>
          <a:xfrm>
            <a:off x="5185972" y="5053274"/>
            <a:ext cx="948027" cy="1726083"/>
          </a:xfrm>
          <a:custGeom>
            <a:avLst/>
            <a:gdLst>
              <a:gd name="connsiteX0" fmla="*/ 667915 w 667915"/>
              <a:gd name="connsiteY0" fmla="*/ 9237 h 1200728"/>
              <a:gd name="connsiteX1" fmla="*/ 621733 w 667915"/>
              <a:gd name="connsiteY1" fmla="*/ 18473 h 1200728"/>
              <a:gd name="connsiteX2" fmla="*/ 437006 w 667915"/>
              <a:gd name="connsiteY2" fmla="*/ 0 h 1200728"/>
              <a:gd name="connsiteX3" fmla="*/ 261515 w 667915"/>
              <a:gd name="connsiteY3" fmla="*/ 9237 h 1200728"/>
              <a:gd name="connsiteX4" fmla="*/ 2897 w 667915"/>
              <a:gd name="connsiteY4" fmla="*/ 18473 h 1200728"/>
              <a:gd name="connsiteX5" fmla="*/ 21370 w 667915"/>
              <a:gd name="connsiteY5" fmla="*/ 46182 h 1200728"/>
              <a:gd name="connsiteX6" fmla="*/ 21370 w 667915"/>
              <a:gd name="connsiteY6" fmla="*/ 120073 h 1200728"/>
              <a:gd name="connsiteX7" fmla="*/ 67551 w 667915"/>
              <a:gd name="connsiteY7" fmla="*/ 267855 h 1200728"/>
              <a:gd name="connsiteX8" fmla="*/ 86024 w 667915"/>
              <a:gd name="connsiteY8" fmla="*/ 323273 h 1200728"/>
              <a:gd name="connsiteX9" fmla="*/ 95260 w 667915"/>
              <a:gd name="connsiteY9" fmla="*/ 378691 h 1200728"/>
              <a:gd name="connsiteX10" fmla="*/ 76788 w 667915"/>
              <a:gd name="connsiteY10" fmla="*/ 443346 h 1200728"/>
              <a:gd name="connsiteX11" fmla="*/ 58315 w 667915"/>
              <a:gd name="connsiteY11" fmla="*/ 535709 h 1200728"/>
              <a:gd name="connsiteX12" fmla="*/ 49079 w 667915"/>
              <a:gd name="connsiteY12" fmla="*/ 563418 h 1200728"/>
              <a:gd name="connsiteX13" fmla="*/ 39842 w 667915"/>
              <a:gd name="connsiteY13" fmla="*/ 609600 h 1200728"/>
              <a:gd name="connsiteX14" fmla="*/ 58315 w 667915"/>
              <a:gd name="connsiteY14" fmla="*/ 720437 h 1200728"/>
              <a:gd name="connsiteX15" fmla="*/ 67551 w 667915"/>
              <a:gd name="connsiteY15" fmla="*/ 757382 h 1200728"/>
              <a:gd name="connsiteX16" fmla="*/ 86024 w 667915"/>
              <a:gd name="connsiteY16" fmla="*/ 785091 h 1200728"/>
              <a:gd name="connsiteX17" fmla="*/ 76788 w 667915"/>
              <a:gd name="connsiteY17" fmla="*/ 886691 h 1200728"/>
              <a:gd name="connsiteX18" fmla="*/ 67551 w 667915"/>
              <a:gd name="connsiteY18" fmla="*/ 914400 h 1200728"/>
              <a:gd name="connsiteX19" fmla="*/ 58315 w 667915"/>
              <a:gd name="connsiteY19" fmla="*/ 988291 h 1200728"/>
              <a:gd name="connsiteX20" fmla="*/ 67551 w 667915"/>
              <a:gd name="connsiteY20" fmla="*/ 1200728 h 120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915" h="1200728">
                <a:moveTo>
                  <a:pt x="667915" y="9237"/>
                </a:moveTo>
                <a:cubicBezTo>
                  <a:pt x="652521" y="12316"/>
                  <a:pt x="637432" y="18473"/>
                  <a:pt x="621733" y="18473"/>
                </a:cubicBezTo>
                <a:cubicBezTo>
                  <a:pt x="484417" y="18473"/>
                  <a:pt x="508991" y="23997"/>
                  <a:pt x="437006" y="0"/>
                </a:cubicBezTo>
                <a:lnTo>
                  <a:pt x="261515" y="9237"/>
                </a:lnTo>
                <a:cubicBezTo>
                  <a:pt x="175332" y="12904"/>
                  <a:pt x="88155" y="5357"/>
                  <a:pt x="2897" y="18473"/>
                </a:cubicBezTo>
                <a:cubicBezTo>
                  <a:pt x="-8075" y="20161"/>
                  <a:pt x="15212" y="36946"/>
                  <a:pt x="21370" y="46182"/>
                </a:cubicBezTo>
                <a:cubicBezTo>
                  <a:pt x="53542" y="142702"/>
                  <a:pt x="3536" y="-22597"/>
                  <a:pt x="21370" y="120073"/>
                </a:cubicBezTo>
                <a:cubicBezTo>
                  <a:pt x="30146" y="190278"/>
                  <a:pt x="47045" y="211463"/>
                  <a:pt x="67551" y="267855"/>
                </a:cubicBezTo>
                <a:cubicBezTo>
                  <a:pt x="74205" y="286155"/>
                  <a:pt x="79866" y="304800"/>
                  <a:pt x="86024" y="323273"/>
                </a:cubicBezTo>
                <a:cubicBezTo>
                  <a:pt x="89103" y="341746"/>
                  <a:pt x="96696" y="360019"/>
                  <a:pt x="95260" y="378691"/>
                </a:cubicBezTo>
                <a:cubicBezTo>
                  <a:pt x="93541" y="401039"/>
                  <a:pt x="82685" y="421722"/>
                  <a:pt x="76788" y="443346"/>
                </a:cubicBezTo>
                <a:cubicBezTo>
                  <a:pt x="54701" y="524333"/>
                  <a:pt x="81894" y="429599"/>
                  <a:pt x="58315" y="535709"/>
                </a:cubicBezTo>
                <a:cubicBezTo>
                  <a:pt x="56203" y="545213"/>
                  <a:pt x="51440" y="553973"/>
                  <a:pt x="49079" y="563418"/>
                </a:cubicBezTo>
                <a:cubicBezTo>
                  <a:pt x="45271" y="578648"/>
                  <a:pt x="42921" y="594206"/>
                  <a:pt x="39842" y="609600"/>
                </a:cubicBezTo>
                <a:cubicBezTo>
                  <a:pt x="46000" y="646546"/>
                  <a:pt x="51412" y="683623"/>
                  <a:pt x="58315" y="720437"/>
                </a:cubicBezTo>
                <a:cubicBezTo>
                  <a:pt x="60654" y="732914"/>
                  <a:pt x="62551" y="745714"/>
                  <a:pt x="67551" y="757382"/>
                </a:cubicBezTo>
                <a:cubicBezTo>
                  <a:pt x="71924" y="767585"/>
                  <a:pt x="79866" y="775855"/>
                  <a:pt x="86024" y="785091"/>
                </a:cubicBezTo>
                <a:cubicBezTo>
                  <a:pt x="82945" y="818958"/>
                  <a:pt x="81597" y="853026"/>
                  <a:pt x="76788" y="886691"/>
                </a:cubicBezTo>
                <a:cubicBezTo>
                  <a:pt x="75411" y="896329"/>
                  <a:pt x="69293" y="904821"/>
                  <a:pt x="67551" y="914400"/>
                </a:cubicBezTo>
                <a:cubicBezTo>
                  <a:pt x="63111" y="938822"/>
                  <a:pt x="61394" y="963661"/>
                  <a:pt x="58315" y="988291"/>
                </a:cubicBezTo>
                <a:cubicBezTo>
                  <a:pt x="70363" y="1132878"/>
                  <a:pt x="67551" y="1062054"/>
                  <a:pt x="67551" y="1200728"/>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BD4B3CF-7764-FED4-6D9C-305150D3C236}"/>
              </a:ext>
            </a:extLst>
          </p:cNvPr>
          <p:cNvSpPr/>
          <p:nvPr/>
        </p:nvSpPr>
        <p:spPr>
          <a:xfrm flipH="1">
            <a:off x="3447339" y="5053273"/>
            <a:ext cx="729859" cy="1693920"/>
          </a:xfrm>
          <a:custGeom>
            <a:avLst/>
            <a:gdLst>
              <a:gd name="connsiteX0" fmla="*/ 667915 w 667915"/>
              <a:gd name="connsiteY0" fmla="*/ 9237 h 1200728"/>
              <a:gd name="connsiteX1" fmla="*/ 621733 w 667915"/>
              <a:gd name="connsiteY1" fmla="*/ 18473 h 1200728"/>
              <a:gd name="connsiteX2" fmla="*/ 437006 w 667915"/>
              <a:gd name="connsiteY2" fmla="*/ 0 h 1200728"/>
              <a:gd name="connsiteX3" fmla="*/ 261515 w 667915"/>
              <a:gd name="connsiteY3" fmla="*/ 9237 h 1200728"/>
              <a:gd name="connsiteX4" fmla="*/ 2897 w 667915"/>
              <a:gd name="connsiteY4" fmla="*/ 18473 h 1200728"/>
              <a:gd name="connsiteX5" fmla="*/ 21370 w 667915"/>
              <a:gd name="connsiteY5" fmla="*/ 46182 h 1200728"/>
              <a:gd name="connsiteX6" fmla="*/ 21370 w 667915"/>
              <a:gd name="connsiteY6" fmla="*/ 120073 h 1200728"/>
              <a:gd name="connsiteX7" fmla="*/ 67551 w 667915"/>
              <a:gd name="connsiteY7" fmla="*/ 267855 h 1200728"/>
              <a:gd name="connsiteX8" fmla="*/ 86024 w 667915"/>
              <a:gd name="connsiteY8" fmla="*/ 323273 h 1200728"/>
              <a:gd name="connsiteX9" fmla="*/ 95260 w 667915"/>
              <a:gd name="connsiteY9" fmla="*/ 378691 h 1200728"/>
              <a:gd name="connsiteX10" fmla="*/ 76788 w 667915"/>
              <a:gd name="connsiteY10" fmla="*/ 443346 h 1200728"/>
              <a:gd name="connsiteX11" fmla="*/ 58315 w 667915"/>
              <a:gd name="connsiteY11" fmla="*/ 535709 h 1200728"/>
              <a:gd name="connsiteX12" fmla="*/ 49079 w 667915"/>
              <a:gd name="connsiteY12" fmla="*/ 563418 h 1200728"/>
              <a:gd name="connsiteX13" fmla="*/ 39842 w 667915"/>
              <a:gd name="connsiteY13" fmla="*/ 609600 h 1200728"/>
              <a:gd name="connsiteX14" fmla="*/ 58315 w 667915"/>
              <a:gd name="connsiteY14" fmla="*/ 720437 h 1200728"/>
              <a:gd name="connsiteX15" fmla="*/ 67551 w 667915"/>
              <a:gd name="connsiteY15" fmla="*/ 757382 h 1200728"/>
              <a:gd name="connsiteX16" fmla="*/ 86024 w 667915"/>
              <a:gd name="connsiteY16" fmla="*/ 785091 h 1200728"/>
              <a:gd name="connsiteX17" fmla="*/ 76788 w 667915"/>
              <a:gd name="connsiteY17" fmla="*/ 886691 h 1200728"/>
              <a:gd name="connsiteX18" fmla="*/ 67551 w 667915"/>
              <a:gd name="connsiteY18" fmla="*/ 914400 h 1200728"/>
              <a:gd name="connsiteX19" fmla="*/ 58315 w 667915"/>
              <a:gd name="connsiteY19" fmla="*/ 988291 h 1200728"/>
              <a:gd name="connsiteX20" fmla="*/ 67551 w 667915"/>
              <a:gd name="connsiteY20" fmla="*/ 1200728 h 120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915" h="1200728">
                <a:moveTo>
                  <a:pt x="667915" y="9237"/>
                </a:moveTo>
                <a:cubicBezTo>
                  <a:pt x="652521" y="12316"/>
                  <a:pt x="637432" y="18473"/>
                  <a:pt x="621733" y="18473"/>
                </a:cubicBezTo>
                <a:cubicBezTo>
                  <a:pt x="484417" y="18473"/>
                  <a:pt x="508991" y="23997"/>
                  <a:pt x="437006" y="0"/>
                </a:cubicBezTo>
                <a:lnTo>
                  <a:pt x="261515" y="9237"/>
                </a:lnTo>
                <a:cubicBezTo>
                  <a:pt x="175332" y="12904"/>
                  <a:pt x="88155" y="5357"/>
                  <a:pt x="2897" y="18473"/>
                </a:cubicBezTo>
                <a:cubicBezTo>
                  <a:pt x="-8075" y="20161"/>
                  <a:pt x="15212" y="36946"/>
                  <a:pt x="21370" y="46182"/>
                </a:cubicBezTo>
                <a:cubicBezTo>
                  <a:pt x="53542" y="142702"/>
                  <a:pt x="3536" y="-22597"/>
                  <a:pt x="21370" y="120073"/>
                </a:cubicBezTo>
                <a:cubicBezTo>
                  <a:pt x="30146" y="190278"/>
                  <a:pt x="47045" y="211463"/>
                  <a:pt x="67551" y="267855"/>
                </a:cubicBezTo>
                <a:cubicBezTo>
                  <a:pt x="74205" y="286155"/>
                  <a:pt x="79866" y="304800"/>
                  <a:pt x="86024" y="323273"/>
                </a:cubicBezTo>
                <a:cubicBezTo>
                  <a:pt x="89103" y="341746"/>
                  <a:pt x="96696" y="360019"/>
                  <a:pt x="95260" y="378691"/>
                </a:cubicBezTo>
                <a:cubicBezTo>
                  <a:pt x="93541" y="401039"/>
                  <a:pt x="82685" y="421722"/>
                  <a:pt x="76788" y="443346"/>
                </a:cubicBezTo>
                <a:cubicBezTo>
                  <a:pt x="54701" y="524333"/>
                  <a:pt x="81894" y="429599"/>
                  <a:pt x="58315" y="535709"/>
                </a:cubicBezTo>
                <a:cubicBezTo>
                  <a:pt x="56203" y="545213"/>
                  <a:pt x="51440" y="553973"/>
                  <a:pt x="49079" y="563418"/>
                </a:cubicBezTo>
                <a:cubicBezTo>
                  <a:pt x="45271" y="578648"/>
                  <a:pt x="42921" y="594206"/>
                  <a:pt x="39842" y="609600"/>
                </a:cubicBezTo>
                <a:cubicBezTo>
                  <a:pt x="46000" y="646546"/>
                  <a:pt x="51412" y="683623"/>
                  <a:pt x="58315" y="720437"/>
                </a:cubicBezTo>
                <a:cubicBezTo>
                  <a:pt x="60654" y="732914"/>
                  <a:pt x="62551" y="745714"/>
                  <a:pt x="67551" y="757382"/>
                </a:cubicBezTo>
                <a:cubicBezTo>
                  <a:pt x="71924" y="767585"/>
                  <a:pt x="79866" y="775855"/>
                  <a:pt x="86024" y="785091"/>
                </a:cubicBezTo>
                <a:cubicBezTo>
                  <a:pt x="82945" y="818958"/>
                  <a:pt x="81597" y="853026"/>
                  <a:pt x="76788" y="886691"/>
                </a:cubicBezTo>
                <a:cubicBezTo>
                  <a:pt x="75411" y="896329"/>
                  <a:pt x="69293" y="904821"/>
                  <a:pt x="67551" y="914400"/>
                </a:cubicBezTo>
                <a:cubicBezTo>
                  <a:pt x="63111" y="938822"/>
                  <a:pt x="61394" y="963661"/>
                  <a:pt x="58315" y="988291"/>
                </a:cubicBezTo>
                <a:cubicBezTo>
                  <a:pt x="70363" y="1132878"/>
                  <a:pt x="67551" y="1062054"/>
                  <a:pt x="67551" y="1200728"/>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TextBox 147">
            <a:extLst>
              <a:ext uri="{FF2B5EF4-FFF2-40B4-BE49-F238E27FC236}">
                <a16:creationId xmlns:a16="http://schemas.microsoft.com/office/drawing/2014/main" id="{B8DD2560-3E68-EFD2-C5CC-22D87AA96E49}"/>
              </a:ext>
            </a:extLst>
          </p:cNvPr>
          <p:cNvSpPr txBox="1"/>
          <p:nvPr/>
        </p:nvSpPr>
        <p:spPr>
          <a:xfrm>
            <a:off x="859555" y="1961987"/>
            <a:ext cx="3178900"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18</a:t>
            </a:r>
          </a:p>
        </p:txBody>
      </p:sp>
      <p:sp>
        <p:nvSpPr>
          <p:cNvPr id="149" name="Rectangle 148">
            <a:extLst>
              <a:ext uri="{FF2B5EF4-FFF2-40B4-BE49-F238E27FC236}">
                <a16:creationId xmlns:a16="http://schemas.microsoft.com/office/drawing/2014/main" id="{109E4E37-122E-5A6D-501B-94A3849A0D35}"/>
              </a:ext>
            </a:extLst>
          </p:cNvPr>
          <p:cNvSpPr/>
          <p:nvPr/>
        </p:nvSpPr>
        <p:spPr>
          <a:xfrm>
            <a:off x="4434266" y="3777226"/>
            <a:ext cx="453073"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G.F.</a:t>
            </a:r>
          </a:p>
        </p:txBody>
      </p:sp>
      <p:sp>
        <p:nvSpPr>
          <p:cNvPr id="150" name="Rectangle 149">
            <a:extLst>
              <a:ext uri="{FF2B5EF4-FFF2-40B4-BE49-F238E27FC236}">
                <a16:creationId xmlns:a16="http://schemas.microsoft.com/office/drawing/2014/main" id="{C1D30E09-8E45-E728-A862-97562283EB03}"/>
              </a:ext>
            </a:extLst>
          </p:cNvPr>
          <p:cNvSpPr/>
          <p:nvPr/>
        </p:nvSpPr>
        <p:spPr>
          <a:xfrm>
            <a:off x="4427610" y="4034825"/>
            <a:ext cx="521168"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G.C. </a:t>
            </a:r>
          </a:p>
        </p:txBody>
      </p:sp>
      <p:sp>
        <p:nvSpPr>
          <p:cNvPr id="151" name="Rectangle 150">
            <a:extLst>
              <a:ext uri="{FF2B5EF4-FFF2-40B4-BE49-F238E27FC236}">
                <a16:creationId xmlns:a16="http://schemas.microsoft.com/office/drawing/2014/main" id="{6DAD1660-1257-A18B-4301-3D005F7DA7E6}"/>
              </a:ext>
            </a:extLst>
          </p:cNvPr>
          <p:cNvSpPr/>
          <p:nvPr/>
        </p:nvSpPr>
        <p:spPr>
          <a:xfrm>
            <a:off x="4403983" y="5122125"/>
            <a:ext cx="490327"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A.U.</a:t>
            </a:r>
          </a:p>
        </p:txBody>
      </p:sp>
      <p:sp>
        <p:nvSpPr>
          <p:cNvPr id="152" name="Rectangle 151">
            <a:extLst>
              <a:ext uri="{FF2B5EF4-FFF2-40B4-BE49-F238E27FC236}">
                <a16:creationId xmlns:a16="http://schemas.microsoft.com/office/drawing/2014/main" id="{D9A9F5F8-79AA-7A47-ACEF-36B7341AFA6D}"/>
              </a:ext>
            </a:extLst>
          </p:cNvPr>
          <p:cNvSpPr/>
          <p:nvPr/>
        </p:nvSpPr>
        <p:spPr>
          <a:xfrm>
            <a:off x="4047335" y="4607652"/>
            <a:ext cx="1243803"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   I.   P.   P.   P.</a:t>
            </a:r>
          </a:p>
        </p:txBody>
      </p:sp>
      <p:sp>
        <p:nvSpPr>
          <p:cNvPr id="153" name="Rectangle 152">
            <a:extLst>
              <a:ext uri="{FF2B5EF4-FFF2-40B4-BE49-F238E27FC236}">
                <a16:creationId xmlns:a16="http://schemas.microsoft.com/office/drawing/2014/main" id="{750C6D73-D1C1-7A59-A7AA-9AF74D5037D1}"/>
              </a:ext>
            </a:extLst>
          </p:cNvPr>
          <p:cNvSpPr/>
          <p:nvPr/>
        </p:nvSpPr>
        <p:spPr>
          <a:xfrm>
            <a:off x="4409624" y="5336340"/>
            <a:ext cx="461408"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A.S.</a:t>
            </a:r>
          </a:p>
        </p:txBody>
      </p:sp>
      <p:sp>
        <p:nvSpPr>
          <p:cNvPr id="154" name="Rectangle 153">
            <a:extLst>
              <a:ext uri="{FF2B5EF4-FFF2-40B4-BE49-F238E27FC236}">
                <a16:creationId xmlns:a16="http://schemas.microsoft.com/office/drawing/2014/main" id="{D5B9165E-FB43-CD07-E58B-2AEFC1D484F0}"/>
              </a:ext>
            </a:extLst>
          </p:cNvPr>
          <p:cNvSpPr/>
          <p:nvPr/>
        </p:nvSpPr>
        <p:spPr>
          <a:xfrm>
            <a:off x="4416740" y="5587852"/>
            <a:ext cx="45397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S.B.</a:t>
            </a:r>
          </a:p>
        </p:txBody>
      </p:sp>
      <p:sp>
        <p:nvSpPr>
          <p:cNvPr id="155" name="Rectangle 154">
            <a:extLst>
              <a:ext uri="{FF2B5EF4-FFF2-40B4-BE49-F238E27FC236}">
                <a16:creationId xmlns:a16="http://schemas.microsoft.com/office/drawing/2014/main" id="{DF8D1EC7-0625-2DE0-3E99-C6D2DB96782D}"/>
              </a:ext>
            </a:extLst>
          </p:cNvPr>
          <p:cNvSpPr/>
          <p:nvPr/>
        </p:nvSpPr>
        <p:spPr>
          <a:xfrm>
            <a:off x="4400950" y="5833733"/>
            <a:ext cx="468398"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S.H.</a:t>
            </a:r>
          </a:p>
        </p:txBody>
      </p:sp>
      <p:sp>
        <p:nvSpPr>
          <p:cNvPr id="156" name="Rectangle 155">
            <a:extLst>
              <a:ext uri="{FF2B5EF4-FFF2-40B4-BE49-F238E27FC236}">
                <a16:creationId xmlns:a16="http://schemas.microsoft.com/office/drawing/2014/main" id="{5A783AC8-D23D-348B-1575-BB2F6FE464B3}"/>
              </a:ext>
            </a:extLst>
          </p:cNvPr>
          <p:cNvSpPr/>
          <p:nvPr/>
        </p:nvSpPr>
        <p:spPr>
          <a:xfrm>
            <a:off x="4398897" y="6077795"/>
            <a:ext cx="46782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A.E.</a:t>
            </a:r>
          </a:p>
        </p:txBody>
      </p:sp>
      <p:sp>
        <p:nvSpPr>
          <p:cNvPr id="157" name="Rectangle 156">
            <a:extLst>
              <a:ext uri="{FF2B5EF4-FFF2-40B4-BE49-F238E27FC236}">
                <a16:creationId xmlns:a16="http://schemas.microsoft.com/office/drawing/2014/main" id="{71ED8E34-AF8A-5E6C-D021-1496F3FD8B6C}"/>
              </a:ext>
            </a:extLst>
          </p:cNvPr>
          <p:cNvSpPr/>
          <p:nvPr/>
        </p:nvSpPr>
        <p:spPr>
          <a:xfrm>
            <a:off x="4363279" y="6330313"/>
            <a:ext cx="54374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M.N.</a:t>
            </a:r>
          </a:p>
        </p:txBody>
      </p:sp>
      <p:sp>
        <p:nvSpPr>
          <p:cNvPr id="158" name="Rectangle 157">
            <a:extLst>
              <a:ext uri="{FF2B5EF4-FFF2-40B4-BE49-F238E27FC236}">
                <a16:creationId xmlns:a16="http://schemas.microsoft.com/office/drawing/2014/main" id="{014D70AD-97C6-E412-8DC3-0DDA9E16F6AA}"/>
              </a:ext>
            </a:extLst>
          </p:cNvPr>
          <p:cNvSpPr/>
          <p:nvPr/>
        </p:nvSpPr>
        <p:spPr>
          <a:xfrm>
            <a:off x="4401071" y="6532219"/>
            <a:ext cx="455189"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P.U.</a:t>
            </a:r>
          </a:p>
        </p:txBody>
      </p:sp>
      <p:grpSp>
        <p:nvGrpSpPr>
          <p:cNvPr id="159" name="Group 158">
            <a:extLst>
              <a:ext uri="{FF2B5EF4-FFF2-40B4-BE49-F238E27FC236}">
                <a16:creationId xmlns:a16="http://schemas.microsoft.com/office/drawing/2014/main" id="{A2A86AAD-A2FB-5797-38BA-2DA4135FF167}"/>
              </a:ext>
            </a:extLst>
          </p:cNvPr>
          <p:cNvGrpSpPr/>
          <p:nvPr/>
        </p:nvGrpSpPr>
        <p:grpSpPr>
          <a:xfrm>
            <a:off x="2273309" y="5717686"/>
            <a:ext cx="1756474" cy="998539"/>
            <a:chOff x="4678606" y="2430460"/>
            <a:chExt cx="1756474" cy="998539"/>
          </a:xfrm>
        </p:grpSpPr>
        <p:sp>
          <p:nvSpPr>
            <p:cNvPr id="1024" name="Oval 4">
              <a:extLst>
                <a:ext uri="{FF2B5EF4-FFF2-40B4-BE49-F238E27FC236}">
                  <a16:creationId xmlns:a16="http://schemas.microsoft.com/office/drawing/2014/main" id="{B5B6C6CC-438D-CDA9-EF48-A0B9D045CB5B}"/>
                </a:ext>
              </a:extLst>
            </p:cNvPr>
            <p:cNvSpPr>
              <a:spLocks noChangeArrowheads="1"/>
            </p:cNvSpPr>
            <p:nvPr/>
          </p:nvSpPr>
          <p:spPr bwMode="auto">
            <a:xfrm>
              <a:off x="4678606" y="2437584"/>
              <a:ext cx="1751242" cy="99141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025" name="TextBox 1024">
              <a:extLst>
                <a:ext uri="{FF2B5EF4-FFF2-40B4-BE49-F238E27FC236}">
                  <a16:creationId xmlns:a16="http://schemas.microsoft.com/office/drawing/2014/main" id="{8E714DA6-A9F0-C4F5-E69D-7D02D3F1E1F7}"/>
                </a:ext>
              </a:extLst>
            </p:cNvPr>
            <p:cNvSpPr txBox="1"/>
            <p:nvPr/>
          </p:nvSpPr>
          <p:spPr>
            <a:xfrm>
              <a:off x="5158412" y="2618611"/>
              <a:ext cx="106186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V Boli" panose="02000500030200090000" pitchFamily="2" charset="0"/>
                </a:rPr>
                <a:t>S.O.U.L</a:t>
              </a:r>
              <a:endParaRPr kumimoji="0" lang="en-CA"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7" name="TextBox 1026">
              <a:extLst>
                <a:ext uri="{FF2B5EF4-FFF2-40B4-BE49-F238E27FC236}">
                  <a16:creationId xmlns:a16="http://schemas.microsoft.com/office/drawing/2014/main" id="{51E05061-6EAA-5FFC-A3C2-2F95135307F4}"/>
                </a:ext>
              </a:extLst>
            </p:cNvPr>
            <p:cNvSpPr txBox="1"/>
            <p:nvPr/>
          </p:nvSpPr>
          <p:spPr>
            <a:xfrm rot="595854">
              <a:off x="4705770" y="2864498"/>
              <a:ext cx="1144407"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V Boli" panose="02000500030200090000" pitchFamily="2" charset="0"/>
                </a:rPr>
                <a:t>H.E.A.R.T</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8" name="TextBox 1027">
              <a:extLst>
                <a:ext uri="{FF2B5EF4-FFF2-40B4-BE49-F238E27FC236}">
                  <a16:creationId xmlns:a16="http://schemas.microsoft.com/office/drawing/2014/main" id="{0A3EDDD1-AABD-A799-5AC9-A2B7365B234B}"/>
                </a:ext>
              </a:extLst>
            </p:cNvPr>
            <p:cNvSpPr txBox="1"/>
            <p:nvPr/>
          </p:nvSpPr>
          <p:spPr>
            <a:xfrm rot="20789740">
              <a:off x="5589238" y="2818733"/>
              <a:ext cx="84584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V Boli" panose="02000500030200090000" pitchFamily="2" charset="0"/>
                </a:rPr>
                <a:t>M.I.N.D.</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9" name="TextBox 1028">
              <a:extLst>
                <a:ext uri="{FF2B5EF4-FFF2-40B4-BE49-F238E27FC236}">
                  <a16:creationId xmlns:a16="http://schemas.microsoft.com/office/drawing/2014/main" id="{1A11E08D-09E7-0D90-6A4F-3AE20704C2BD}"/>
                </a:ext>
              </a:extLst>
            </p:cNvPr>
            <p:cNvSpPr txBox="1"/>
            <p:nvPr/>
          </p:nvSpPr>
          <p:spPr>
            <a:xfrm>
              <a:off x="5131306" y="2430460"/>
              <a:ext cx="845842" cy="27699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V Boli" panose="02000500030200090000" pitchFamily="2" charset="0"/>
                </a:rPr>
                <a:t>L.O.V.E.</a:t>
              </a:r>
              <a:endParaRPr kumimoji="0" lang="en-US" sz="1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n-cs"/>
              </a:endParaRPr>
            </a:p>
          </p:txBody>
        </p:sp>
        <p:sp>
          <p:nvSpPr>
            <p:cNvPr id="1030" name="Heart 1029">
              <a:extLst>
                <a:ext uri="{FF2B5EF4-FFF2-40B4-BE49-F238E27FC236}">
                  <a16:creationId xmlns:a16="http://schemas.microsoft.com/office/drawing/2014/main" id="{D73A4971-FA6E-9122-1A06-13BCF6CCFE83}"/>
                </a:ext>
              </a:extLst>
            </p:cNvPr>
            <p:cNvSpPr/>
            <p:nvPr/>
          </p:nvSpPr>
          <p:spPr>
            <a:xfrm>
              <a:off x="5039326" y="2532470"/>
              <a:ext cx="197318" cy="188355"/>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TextBox 1030">
              <a:extLst>
                <a:ext uri="{FF2B5EF4-FFF2-40B4-BE49-F238E27FC236}">
                  <a16:creationId xmlns:a16="http://schemas.microsoft.com/office/drawing/2014/main" id="{4AADF7D7-9710-413B-71E8-2A789191C06E}"/>
                </a:ext>
              </a:extLst>
            </p:cNvPr>
            <p:cNvSpPr txBox="1"/>
            <p:nvPr/>
          </p:nvSpPr>
          <p:spPr>
            <a:xfrm>
              <a:off x="4988929" y="3130197"/>
              <a:ext cx="115212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rial Narrow" panose="020B0606020202030204" pitchFamily="34" charset="0"/>
                  <a:ea typeface="+mn-ea"/>
                  <a:cs typeface="MV Boli" panose="02000500030200090000" pitchFamily="2" charset="0"/>
                </a:rPr>
                <a:t>S.T.R.E.N.G.T.H</a:t>
              </a: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33" name="Rectangle 1032">
            <a:extLst>
              <a:ext uri="{FF2B5EF4-FFF2-40B4-BE49-F238E27FC236}">
                <a16:creationId xmlns:a16="http://schemas.microsoft.com/office/drawing/2014/main" id="{7034C4BD-C2EA-22E6-7CE9-56F8DEA915AE}"/>
              </a:ext>
            </a:extLst>
          </p:cNvPr>
          <p:cNvSpPr/>
          <p:nvPr/>
        </p:nvSpPr>
        <p:spPr>
          <a:xfrm>
            <a:off x="4365356" y="3836940"/>
            <a:ext cx="607009" cy="2942418"/>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4" name="Rectangle 1033">
            <a:extLst>
              <a:ext uri="{FF2B5EF4-FFF2-40B4-BE49-F238E27FC236}">
                <a16:creationId xmlns:a16="http://schemas.microsoft.com/office/drawing/2014/main" id="{648DCD22-0D28-EC16-C43F-73F790C90CA2}"/>
              </a:ext>
            </a:extLst>
          </p:cNvPr>
          <p:cNvSpPr/>
          <p:nvPr/>
        </p:nvSpPr>
        <p:spPr>
          <a:xfrm rot="5400000">
            <a:off x="4486398" y="3925558"/>
            <a:ext cx="356075" cy="171352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TextBox 1034">
            <a:extLst>
              <a:ext uri="{FF2B5EF4-FFF2-40B4-BE49-F238E27FC236}">
                <a16:creationId xmlns:a16="http://schemas.microsoft.com/office/drawing/2014/main" id="{DE9699A3-9469-B4D8-41E1-7FF5581589A8}"/>
              </a:ext>
            </a:extLst>
          </p:cNvPr>
          <p:cNvSpPr txBox="1"/>
          <p:nvPr/>
        </p:nvSpPr>
        <p:spPr>
          <a:xfrm>
            <a:off x="6168551" y="3879602"/>
            <a:ext cx="2477363"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12</a:t>
            </a:r>
          </a:p>
        </p:txBody>
      </p:sp>
      <p:sp>
        <p:nvSpPr>
          <p:cNvPr id="1036" name="TextBox 1035">
            <a:extLst>
              <a:ext uri="{FF2B5EF4-FFF2-40B4-BE49-F238E27FC236}">
                <a16:creationId xmlns:a16="http://schemas.microsoft.com/office/drawing/2014/main" id="{2A21FC05-23D7-8759-B719-E5A67437A42B}"/>
              </a:ext>
            </a:extLst>
          </p:cNvPr>
          <p:cNvSpPr txBox="1"/>
          <p:nvPr/>
        </p:nvSpPr>
        <p:spPr>
          <a:xfrm>
            <a:off x="3139181" y="3406943"/>
            <a:ext cx="3178900"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14</a:t>
            </a:r>
          </a:p>
        </p:txBody>
      </p:sp>
      <p:grpSp>
        <p:nvGrpSpPr>
          <p:cNvPr id="1041" name="Group 1040">
            <a:extLst>
              <a:ext uri="{FF2B5EF4-FFF2-40B4-BE49-F238E27FC236}">
                <a16:creationId xmlns:a16="http://schemas.microsoft.com/office/drawing/2014/main" id="{B06386D2-14C2-EE02-7B16-1D8E3230F243}"/>
              </a:ext>
            </a:extLst>
          </p:cNvPr>
          <p:cNvGrpSpPr/>
          <p:nvPr/>
        </p:nvGrpSpPr>
        <p:grpSpPr>
          <a:xfrm>
            <a:off x="5194580" y="3406143"/>
            <a:ext cx="1518695" cy="1179824"/>
            <a:chOff x="539552" y="908720"/>
            <a:chExt cx="1518695" cy="1179824"/>
          </a:xfrm>
        </p:grpSpPr>
        <p:pic>
          <p:nvPicPr>
            <p:cNvPr id="1042" name="Picture 1041">
              <a:extLst>
                <a:ext uri="{FF2B5EF4-FFF2-40B4-BE49-F238E27FC236}">
                  <a16:creationId xmlns:a16="http://schemas.microsoft.com/office/drawing/2014/main" id="{B19BCC89-F253-347F-FE95-A5FCCB08B85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2642" y="1497140"/>
              <a:ext cx="591404" cy="591404"/>
            </a:xfrm>
            <a:prstGeom prst="rect">
              <a:avLst/>
            </a:prstGeom>
          </p:spPr>
        </p:pic>
        <p:sp>
          <p:nvSpPr>
            <p:cNvPr id="1043" name="Oval 4">
              <a:extLst>
                <a:ext uri="{FF2B5EF4-FFF2-40B4-BE49-F238E27FC236}">
                  <a16:creationId xmlns:a16="http://schemas.microsoft.com/office/drawing/2014/main" id="{B4D35E1C-880A-D254-8472-28C231F7EE4A}"/>
                </a:ext>
              </a:extLst>
            </p:cNvPr>
            <p:cNvSpPr>
              <a:spLocks noChangeArrowheads="1"/>
            </p:cNvSpPr>
            <p:nvPr/>
          </p:nvSpPr>
          <p:spPr bwMode="auto">
            <a:xfrm>
              <a:off x="539552" y="997761"/>
              <a:ext cx="1518695" cy="1078922"/>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1044" name="Group 1043">
              <a:extLst>
                <a:ext uri="{FF2B5EF4-FFF2-40B4-BE49-F238E27FC236}">
                  <a16:creationId xmlns:a16="http://schemas.microsoft.com/office/drawing/2014/main" id="{8592C416-AE1B-C257-85E1-5ECF51738FBC}"/>
                </a:ext>
              </a:extLst>
            </p:cNvPr>
            <p:cNvGrpSpPr/>
            <p:nvPr/>
          </p:nvGrpSpPr>
          <p:grpSpPr>
            <a:xfrm>
              <a:off x="636110" y="908720"/>
              <a:ext cx="957569" cy="761747"/>
              <a:chOff x="7673030" y="1684093"/>
              <a:chExt cx="1276758" cy="1015662"/>
            </a:xfrm>
          </p:grpSpPr>
          <p:sp>
            <p:nvSpPr>
              <p:cNvPr id="1047" name="Rectangle 1046">
                <a:extLst>
                  <a:ext uri="{FF2B5EF4-FFF2-40B4-BE49-F238E27FC236}">
                    <a16:creationId xmlns:a16="http://schemas.microsoft.com/office/drawing/2014/main" id="{67478C5C-57C6-BCBA-E409-D30CF6F03270}"/>
                  </a:ext>
                </a:extLst>
              </p:cNvPr>
              <p:cNvSpPr/>
              <p:nvPr/>
            </p:nvSpPr>
            <p:spPr>
              <a:xfrm>
                <a:off x="7673030" y="1684093"/>
                <a:ext cx="870752" cy="101566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22</a:t>
                </a:r>
                <a:r>
                  <a:rPr kumimoji="0" lang="en-US" sz="45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a:t>
                </a:r>
              </a:p>
            </p:txBody>
          </p:sp>
          <p:sp>
            <p:nvSpPr>
              <p:cNvPr id="1048" name="TextBox 1047">
                <a:extLst>
                  <a:ext uri="{FF2B5EF4-FFF2-40B4-BE49-F238E27FC236}">
                    <a16:creationId xmlns:a16="http://schemas.microsoft.com/office/drawing/2014/main" id="{385AB291-2331-82A7-25A9-2BCE626AF0E2}"/>
                  </a:ext>
                </a:extLst>
              </p:cNvPr>
              <p:cNvSpPr txBox="1"/>
              <p:nvPr/>
            </p:nvSpPr>
            <p:spPr>
              <a:xfrm>
                <a:off x="8310297" y="1878749"/>
                <a:ext cx="639491" cy="67710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rPr>
                  <a:t>asks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350" b="0" i="0" u="none" strike="noStrike" kern="1200" cap="none" spc="0" normalizeH="0" baseline="0" noProof="0" dirty="0" err="1">
                    <a:ln>
                      <a:noFill/>
                    </a:ln>
                    <a:solidFill>
                      <a:prstClr val="black"/>
                    </a:solidFill>
                    <a:effectLst/>
                    <a:uLnTx/>
                    <a:uFillTx/>
                    <a:latin typeface="Calibri" panose="020F0502020204030204"/>
                    <a:ea typeface="+mn-ea"/>
                    <a:cs typeface="+mn-cs"/>
                  </a:rPr>
                  <a:t>ests</a:t>
                </a:r>
                <a:endParaRPr kumimoji="0" lang="en-CA"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45" name="TextBox 1044">
              <a:extLst>
                <a:ext uri="{FF2B5EF4-FFF2-40B4-BE49-F238E27FC236}">
                  <a16:creationId xmlns:a16="http://schemas.microsoft.com/office/drawing/2014/main" id="{8F95A851-5FEB-F275-00F7-B406FDB2466D}"/>
                </a:ext>
              </a:extLst>
            </p:cNvPr>
            <p:cNvSpPr txBox="1"/>
            <p:nvPr/>
          </p:nvSpPr>
          <p:spPr>
            <a:xfrm>
              <a:off x="572552" y="1556056"/>
              <a:ext cx="4667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1-14</a:t>
              </a:r>
            </a:p>
          </p:txBody>
        </p:sp>
        <p:sp>
          <p:nvSpPr>
            <p:cNvPr id="1046" name="TextBox 1045">
              <a:extLst>
                <a:ext uri="{FF2B5EF4-FFF2-40B4-BE49-F238E27FC236}">
                  <a16:creationId xmlns:a16="http://schemas.microsoft.com/office/drawing/2014/main" id="{4A2014B6-67DA-2DA5-EE36-6C91FF2E983C}"/>
                </a:ext>
              </a:extLst>
            </p:cNvPr>
            <p:cNvSpPr txBox="1"/>
            <p:nvPr/>
          </p:nvSpPr>
          <p:spPr>
            <a:xfrm>
              <a:off x="1490492" y="1586408"/>
              <a:ext cx="5453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prstClr val="black"/>
                  </a:solidFill>
                  <a:effectLst/>
                  <a:uLnTx/>
                  <a:uFillTx/>
                  <a:latin typeface="Calibri" panose="020F0502020204030204"/>
                  <a:ea typeface="+mn-ea"/>
                  <a:cs typeface="+mn-cs"/>
                </a:rPr>
                <a:t>15-22</a:t>
              </a:r>
            </a:p>
          </p:txBody>
        </p:sp>
      </p:grpSp>
      <p:sp>
        <p:nvSpPr>
          <p:cNvPr id="1049" name="TextBox 1048">
            <a:extLst>
              <a:ext uri="{FF2B5EF4-FFF2-40B4-BE49-F238E27FC236}">
                <a16:creationId xmlns:a16="http://schemas.microsoft.com/office/drawing/2014/main" id="{7DE2A45E-86C2-A4D8-A09E-5CBE4F43833F}"/>
              </a:ext>
            </a:extLst>
          </p:cNvPr>
          <p:cNvSpPr txBox="1"/>
          <p:nvPr/>
        </p:nvSpPr>
        <p:spPr>
          <a:xfrm>
            <a:off x="3267529" y="5236308"/>
            <a:ext cx="88888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15</a:t>
            </a:r>
          </a:p>
        </p:txBody>
      </p:sp>
      <p:sp>
        <p:nvSpPr>
          <p:cNvPr id="1051" name="TextBox 1050">
            <a:extLst>
              <a:ext uri="{FF2B5EF4-FFF2-40B4-BE49-F238E27FC236}">
                <a16:creationId xmlns:a16="http://schemas.microsoft.com/office/drawing/2014/main" id="{EBCA0AB1-BBCC-E74A-F0B8-E7A97E2CD5DF}"/>
              </a:ext>
            </a:extLst>
          </p:cNvPr>
          <p:cNvSpPr txBox="1"/>
          <p:nvPr/>
        </p:nvSpPr>
        <p:spPr>
          <a:xfrm>
            <a:off x="4832247" y="1776770"/>
            <a:ext cx="168491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rPr>
              <a:t>Strategy/Task 20</a:t>
            </a:r>
          </a:p>
        </p:txBody>
      </p:sp>
      <p:grpSp>
        <p:nvGrpSpPr>
          <p:cNvPr id="1058" name="Group 1057">
            <a:extLst>
              <a:ext uri="{FF2B5EF4-FFF2-40B4-BE49-F238E27FC236}">
                <a16:creationId xmlns:a16="http://schemas.microsoft.com/office/drawing/2014/main" id="{9A26323A-6E9D-DC6D-0D1B-BFB2D40CF38E}"/>
              </a:ext>
            </a:extLst>
          </p:cNvPr>
          <p:cNvGrpSpPr/>
          <p:nvPr/>
        </p:nvGrpSpPr>
        <p:grpSpPr>
          <a:xfrm>
            <a:off x="1593216" y="4466426"/>
            <a:ext cx="1820594" cy="1286722"/>
            <a:chOff x="4612798" y="174311"/>
            <a:chExt cx="2179924" cy="1490239"/>
          </a:xfrm>
        </p:grpSpPr>
        <p:pic>
          <p:nvPicPr>
            <p:cNvPr id="1059" name="Picture 1058">
              <a:extLst>
                <a:ext uri="{FF2B5EF4-FFF2-40B4-BE49-F238E27FC236}">
                  <a16:creationId xmlns:a16="http://schemas.microsoft.com/office/drawing/2014/main" id="{975AF24A-5659-7C1F-B9E7-959359FCE45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92686" y="1171788"/>
              <a:ext cx="956050" cy="492762"/>
            </a:xfrm>
            <a:prstGeom prst="rect">
              <a:avLst/>
            </a:prstGeom>
          </p:spPr>
        </p:pic>
        <p:grpSp>
          <p:nvGrpSpPr>
            <p:cNvPr id="1060" name="Group 1059">
              <a:extLst>
                <a:ext uri="{FF2B5EF4-FFF2-40B4-BE49-F238E27FC236}">
                  <a16:creationId xmlns:a16="http://schemas.microsoft.com/office/drawing/2014/main" id="{E78DE27C-F99D-7045-08A6-597D872B53F3}"/>
                </a:ext>
              </a:extLst>
            </p:cNvPr>
            <p:cNvGrpSpPr/>
            <p:nvPr/>
          </p:nvGrpSpPr>
          <p:grpSpPr>
            <a:xfrm rot="289098">
              <a:off x="5289937" y="545980"/>
              <a:ext cx="830140" cy="624140"/>
              <a:chOff x="5864520" y="3079934"/>
              <a:chExt cx="2610792" cy="2233310"/>
            </a:xfrm>
          </p:grpSpPr>
          <p:sp>
            <p:nvSpPr>
              <p:cNvPr id="1066" name="Oval 1065">
                <a:extLst>
                  <a:ext uri="{FF2B5EF4-FFF2-40B4-BE49-F238E27FC236}">
                    <a16:creationId xmlns:a16="http://schemas.microsoft.com/office/drawing/2014/main" id="{B0845178-09EB-DE81-79D1-94DC0C615E01}"/>
                  </a:ext>
                </a:extLst>
              </p:cNvPr>
              <p:cNvSpPr/>
              <p:nvPr/>
            </p:nvSpPr>
            <p:spPr>
              <a:xfrm>
                <a:off x="5864520" y="3708588"/>
                <a:ext cx="1491671" cy="160465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7" name="Oval 1066">
                <a:extLst>
                  <a:ext uri="{FF2B5EF4-FFF2-40B4-BE49-F238E27FC236}">
                    <a16:creationId xmlns:a16="http://schemas.microsoft.com/office/drawing/2014/main" id="{540653FD-E641-2E2B-9976-BB0946F2D207}"/>
                  </a:ext>
                </a:extLst>
              </p:cNvPr>
              <p:cNvSpPr/>
              <p:nvPr/>
            </p:nvSpPr>
            <p:spPr>
              <a:xfrm>
                <a:off x="6983639" y="3708586"/>
                <a:ext cx="1491673" cy="15266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8" name="Oval 1067">
                <a:extLst>
                  <a:ext uri="{FF2B5EF4-FFF2-40B4-BE49-F238E27FC236}">
                    <a16:creationId xmlns:a16="http://schemas.microsoft.com/office/drawing/2014/main" id="{8544917C-F43A-52FB-85CD-56E660E0600D}"/>
                  </a:ext>
                </a:extLst>
              </p:cNvPr>
              <p:cNvSpPr/>
              <p:nvPr/>
            </p:nvSpPr>
            <p:spPr>
              <a:xfrm>
                <a:off x="6424076" y="3079934"/>
                <a:ext cx="1491673" cy="15266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061" name="Isosceles Triangle 1060">
              <a:extLst>
                <a:ext uri="{FF2B5EF4-FFF2-40B4-BE49-F238E27FC236}">
                  <a16:creationId xmlns:a16="http://schemas.microsoft.com/office/drawing/2014/main" id="{E10A7C57-95DF-FE37-03DF-C4AF63CECEDB}"/>
                </a:ext>
              </a:extLst>
            </p:cNvPr>
            <p:cNvSpPr/>
            <p:nvPr/>
          </p:nvSpPr>
          <p:spPr>
            <a:xfrm>
              <a:off x="4969117" y="220895"/>
              <a:ext cx="1467286" cy="1038138"/>
            </a:xfrm>
            <a:prstGeom prst="triangl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62" name="Straight Arrow Connector 1061">
              <a:extLst>
                <a:ext uri="{FF2B5EF4-FFF2-40B4-BE49-F238E27FC236}">
                  <a16:creationId xmlns:a16="http://schemas.microsoft.com/office/drawing/2014/main" id="{B11AADF0-7D45-5DA0-8026-958C1A79DE4D}"/>
                </a:ext>
              </a:extLst>
            </p:cNvPr>
            <p:cNvCxnSpPr>
              <a:cxnSpLocks/>
            </p:cNvCxnSpPr>
            <p:nvPr/>
          </p:nvCxnSpPr>
          <p:spPr>
            <a:xfrm>
              <a:off x="5868143" y="265129"/>
              <a:ext cx="591181" cy="832507"/>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7C28A05E-600A-66E7-351D-2DCF1AE1D281}"/>
                </a:ext>
              </a:extLst>
            </p:cNvPr>
            <p:cNvCxnSpPr>
              <a:cxnSpLocks/>
            </p:cNvCxnSpPr>
            <p:nvPr/>
          </p:nvCxnSpPr>
          <p:spPr>
            <a:xfrm flipH="1">
              <a:off x="4974770" y="273492"/>
              <a:ext cx="544701" cy="821908"/>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3E35D0B0-DE78-6F31-479C-2AE94D5E3346}"/>
                </a:ext>
              </a:extLst>
            </p:cNvPr>
            <p:cNvCxnSpPr>
              <a:cxnSpLocks/>
            </p:cNvCxnSpPr>
            <p:nvPr/>
          </p:nvCxnSpPr>
          <p:spPr>
            <a:xfrm>
              <a:off x="5080872" y="1318563"/>
              <a:ext cx="1264856" cy="0"/>
            </a:xfrm>
            <a:prstGeom prst="straightConnector1">
              <a:avLst/>
            </a:prstGeom>
            <a:ln w="222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5" name="Oval 4">
              <a:extLst>
                <a:ext uri="{FF2B5EF4-FFF2-40B4-BE49-F238E27FC236}">
                  <a16:creationId xmlns:a16="http://schemas.microsoft.com/office/drawing/2014/main" id="{B524D748-3594-3D27-7BD5-D967F55A7727}"/>
                </a:ext>
              </a:extLst>
            </p:cNvPr>
            <p:cNvSpPr>
              <a:spLocks noChangeArrowheads="1"/>
            </p:cNvSpPr>
            <p:nvPr/>
          </p:nvSpPr>
          <p:spPr bwMode="auto">
            <a:xfrm>
              <a:off x="4612798" y="174311"/>
              <a:ext cx="2179924" cy="1480135"/>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sp>
        <p:nvSpPr>
          <p:cNvPr id="1070" name="TextBox 1069">
            <a:extLst>
              <a:ext uri="{FF2B5EF4-FFF2-40B4-BE49-F238E27FC236}">
                <a16:creationId xmlns:a16="http://schemas.microsoft.com/office/drawing/2014/main" id="{37B8BDC9-2E3B-2C78-AB1D-91A6EAFB127C}"/>
              </a:ext>
            </a:extLst>
          </p:cNvPr>
          <p:cNvSpPr txBox="1"/>
          <p:nvPr/>
        </p:nvSpPr>
        <p:spPr>
          <a:xfrm>
            <a:off x="1530710" y="5793472"/>
            <a:ext cx="888880"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16</a:t>
            </a:r>
          </a:p>
        </p:txBody>
      </p:sp>
      <p:sp>
        <p:nvSpPr>
          <p:cNvPr id="1086" name="TextBox 1085">
            <a:extLst>
              <a:ext uri="{FF2B5EF4-FFF2-40B4-BE49-F238E27FC236}">
                <a16:creationId xmlns:a16="http://schemas.microsoft.com/office/drawing/2014/main" id="{A47A1A87-AF47-92DA-7F33-4F4946018D1C}"/>
              </a:ext>
            </a:extLst>
          </p:cNvPr>
          <p:cNvSpPr txBox="1"/>
          <p:nvPr/>
        </p:nvSpPr>
        <p:spPr>
          <a:xfrm>
            <a:off x="1512518" y="3511196"/>
            <a:ext cx="907047"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17</a:t>
            </a:r>
          </a:p>
        </p:txBody>
      </p:sp>
      <p:sp>
        <p:nvSpPr>
          <p:cNvPr id="1096" name="TextBox 1095">
            <a:extLst>
              <a:ext uri="{FF2B5EF4-FFF2-40B4-BE49-F238E27FC236}">
                <a16:creationId xmlns:a16="http://schemas.microsoft.com/office/drawing/2014/main" id="{BF65811E-7D2A-DBFF-952E-0840F1FBBCAB}"/>
              </a:ext>
            </a:extLst>
          </p:cNvPr>
          <p:cNvSpPr txBox="1"/>
          <p:nvPr/>
        </p:nvSpPr>
        <p:spPr>
          <a:xfrm>
            <a:off x="2756653" y="1739858"/>
            <a:ext cx="2367387"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uLnTx/>
                <a:uFillTx/>
                <a:latin typeface="Calibri" panose="020F0502020204030204"/>
                <a:ea typeface="+mn-ea"/>
                <a:cs typeface="+mn-cs"/>
              </a:rPr>
              <a:t>Strategy/Task 19</a:t>
            </a:r>
          </a:p>
        </p:txBody>
      </p:sp>
      <p:grpSp>
        <p:nvGrpSpPr>
          <p:cNvPr id="1105" name="Group 1104">
            <a:extLst>
              <a:ext uri="{FF2B5EF4-FFF2-40B4-BE49-F238E27FC236}">
                <a16:creationId xmlns:a16="http://schemas.microsoft.com/office/drawing/2014/main" id="{BD1ED1DE-0191-8377-72B4-C5916767C7B3}"/>
              </a:ext>
            </a:extLst>
          </p:cNvPr>
          <p:cNvGrpSpPr/>
          <p:nvPr/>
        </p:nvGrpSpPr>
        <p:grpSpPr>
          <a:xfrm>
            <a:off x="6537649" y="1773104"/>
            <a:ext cx="1211551" cy="1589054"/>
            <a:chOff x="6148736" y="3033640"/>
            <a:chExt cx="1236017" cy="1560837"/>
          </a:xfrm>
        </p:grpSpPr>
        <p:sp>
          <p:nvSpPr>
            <p:cNvPr id="1106" name="Oval 4">
              <a:extLst>
                <a:ext uri="{FF2B5EF4-FFF2-40B4-BE49-F238E27FC236}">
                  <a16:creationId xmlns:a16="http://schemas.microsoft.com/office/drawing/2014/main" id="{74DF36E1-C582-C569-9C21-A32CA4DC91DA}"/>
                </a:ext>
              </a:extLst>
            </p:cNvPr>
            <p:cNvSpPr>
              <a:spLocks noChangeArrowheads="1"/>
            </p:cNvSpPr>
            <p:nvPr/>
          </p:nvSpPr>
          <p:spPr bwMode="auto">
            <a:xfrm rot="5400000">
              <a:off x="5986326" y="3196050"/>
              <a:ext cx="1560837" cy="123601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1107" name="Group 1106">
              <a:extLst>
                <a:ext uri="{FF2B5EF4-FFF2-40B4-BE49-F238E27FC236}">
                  <a16:creationId xmlns:a16="http://schemas.microsoft.com/office/drawing/2014/main" id="{5DA194A5-AFCD-D25C-0E76-ED89BFB36883}"/>
                </a:ext>
              </a:extLst>
            </p:cNvPr>
            <p:cNvGrpSpPr/>
            <p:nvPr/>
          </p:nvGrpSpPr>
          <p:grpSpPr>
            <a:xfrm>
              <a:off x="6153680" y="3186020"/>
              <a:ext cx="1217046" cy="1268879"/>
              <a:chOff x="2607696" y="1150068"/>
              <a:chExt cx="1217046" cy="1268879"/>
            </a:xfrm>
          </p:grpSpPr>
          <p:sp>
            <p:nvSpPr>
              <p:cNvPr id="1108" name="TextBox 1107">
                <a:extLst>
                  <a:ext uri="{FF2B5EF4-FFF2-40B4-BE49-F238E27FC236}">
                    <a16:creationId xmlns:a16="http://schemas.microsoft.com/office/drawing/2014/main" id="{158F6F9F-C268-A664-BD76-EF309C9849D6}"/>
                  </a:ext>
                </a:extLst>
              </p:cNvPr>
              <p:cNvSpPr txBox="1"/>
              <p:nvPr/>
            </p:nvSpPr>
            <p:spPr>
              <a:xfrm>
                <a:off x="2607696" y="1328662"/>
                <a:ext cx="1217046" cy="2569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L E A D E R S H I P</a:t>
                </a:r>
              </a:p>
            </p:txBody>
          </p:sp>
          <p:sp>
            <p:nvSpPr>
              <p:cNvPr id="1109" name="TextBox 1108">
                <a:extLst>
                  <a:ext uri="{FF2B5EF4-FFF2-40B4-BE49-F238E27FC236}">
                    <a16:creationId xmlns:a16="http://schemas.microsoft.com/office/drawing/2014/main" id="{7F2D1C13-A604-6A56-D8A1-AEC5E00F26F3}"/>
                  </a:ext>
                </a:extLst>
              </p:cNvPr>
              <p:cNvSpPr txBox="1"/>
              <p:nvPr/>
            </p:nvSpPr>
            <p:spPr>
              <a:xfrm>
                <a:off x="3074142" y="1150068"/>
                <a:ext cx="257081" cy="2569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1110" name="TextBox 1109">
                <a:extLst>
                  <a:ext uri="{FF2B5EF4-FFF2-40B4-BE49-F238E27FC236}">
                    <a16:creationId xmlns:a16="http://schemas.microsoft.com/office/drawing/2014/main" id="{E0D3EEBA-88EA-4B03-EC28-2396325ECCED}"/>
                  </a:ext>
                </a:extLst>
              </p:cNvPr>
              <p:cNvSpPr txBox="1"/>
              <p:nvPr/>
            </p:nvSpPr>
            <p:spPr>
              <a:xfrm>
                <a:off x="3074142" y="1496897"/>
                <a:ext cx="283247" cy="9220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Calibri" panose="020F0502020204030204"/>
                    <a:ea typeface="+mn-ea"/>
                    <a:cs typeface="+mn-cs"/>
                  </a:rPr>
                  <a:t>T</a:t>
                </a:r>
              </a:p>
            </p:txBody>
          </p:sp>
        </p:grpSp>
      </p:grpSp>
      <p:sp>
        <p:nvSpPr>
          <p:cNvPr id="1111" name="TextBox 1110">
            <a:extLst>
              <a:ext uri="{FF2B5EF4-FFF2-40B4-BE49-F238E27FC236}">
                <a16:creationId xmlns:a16="http://schemas.microsoft.com/office/drawing/2014/main" id="{710675A6-4FFC-6499-B74F-873BD2FC1AF4}"/>
              </a:ext>
            </a:extLst>
          </p:cNvPr>
          <p:cNvSpPr txBox="1"/>
          <p:nvPr/>
        </p:nvSpPr>
        <p:spPr>
          <a:xfrm>
            <a:off x="6251360" y="2280864"/>
            <a:ext cx="41389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119" name="Group 1118">
            <a:extLst>
              <a:ext uri="{FF2B5EF4-FFF2-40B4-BE49-F238E27FC236}">
                <a16:creationId xmlns:a16="http://schemas.microsoft.com/office/drawing/2014/main" id="{2B42190B-7E77-D205-FC6A-63FD27C3E097}"/>
              </a:ext>
            </a:extLst>
          </p:cNvPr>
          <p:cNvGrpSpPr/>
          <p:nvPr/>
        </p:nvGrpSpPr>
        <p:grpSpPr>
          <a:xfrm>
            <a:off x="2270307" y="3364289"/>
            <a:ext cx="2287235" cy="1234997"/>
            <a:chOff x="1032343" y="717174"/>
            <a:chExt cx="2410044" cy="1289021"/>
          </a:xfrm>
        </p:grpSpPr>
        <p:grpSp>
          <p:nvGrpSpPr>
            <p:cNvPr id="1120" name="Group 1119">
              <a:extLst>
                <a:ext uri="{FF2B5EF4-FFF2-40B4-BE49-F238E27FC236}">
                  <a16:creationId xmlns:a16="http://schemas.microsoft.com/office/drawing/2014/main" id="{76BA6D25-F2A4-707F-6E87-1655DE49E3B9}"/>
                </a:ext>
              </a:extLst>
            </p:cNvPr>
            <p:cNvGrpSpPr/>
            <p:nvPr/>
          </p:nvGrpSpPr>
          <p:grpSpPr>
            <a:xfrm>
              <a:off x="1032343" y="717174"/>
              <a:ext cx="2410044" cy="1289021"/>
              <a:chOff x="1032343" y="717174"/>
              <a:chExt cx="2410044" cy="1289021"/>
            </a:xfrm>
          </p:grpSpPr>
          <p:sp>
            <p:nvSpPr>
              <p:cNvPr id="1122" name="TextBox 1121">
                <a:extLst>
                  <a:ext uri="{FF2B5EF4-FFF2-40B4-BE49-F238E27FC236}">
                    <a16:creationId xmlns:a16="http://schemas.microsoft.com/office/drawing/2014/main" id="{2CE05AA4-F89D-4C54-DFC3-242EC902FEA0}"/>
                  </a:ext>
                </a:extLst>
              </p:cNvPr>
              <p:cNvSpPr txBox="1"/>
              <p:nvPr/>
            </p:nvSpPr>
            <p:spPr>
              <a:xfrm>
                <a:off x="1510970" y="742840"/>
                <a:ext cx="1931417" cy="738852"/>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Covenantal</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“into-me-see”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 </a:t>
                </a:r>
              </a:p>
            </p:txBody>
          </p:sp>
          <p:sp>
            <p:nvSpPr>
              <p:cNvPr id="1123" name="Oval 4">
                <a:extLst>
                  <a:ext uri="{FF2B5EF4-FFF2-40B4-BE49-F238E27FC236}">
                    <a16:creationId xmlns:a16="http://schemas.microsoft.com/office/drawing/2014/main" id="{6FEFA898-7BF8-F45B-46B8-19CA9C2598BA}"/>
                  </a:ext>
                </a:extLst>
              </p:cNvPr>
              <p:cNvSpPr>
                <a:spLocks noChangeArrowheads="1"/>
              </p:cNvSpPr>
              <p:nvPr/>
            </p:nvSpPr>
            <p:spPr bwMode="auto">
              <a:xfrm>
                <a:off x="1032343" y="717174"/>
                <a:ext cx="2071981" cy="1289021"/>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grpSp>
            <p:nvGrpSpPr>
              <p:cNvPr id="1124" name="Group 1123">
                <a:extLst>
                  <a:ext uri="{FF2B5EF4-FFF2-40B4-BE49-F238E27FC236}">
                    <a16:creationId xmlns:a16="http://schemas.microsoft.com/office/drawing/2014/main" id="{18255965-2552-818C-8CF2-C9F5CCE3E960}"/>
                  </a:ext>
                </a:extLst>
              </p:cNvPr>
              <p:cNvGrpSpPr/>
              <p:nvPr/>
            </p:nvGrpSpPr>
            <p:grpSpPr>
              <a:xfrm>
                <a:off x="1225639" y="1182155"/>
                <a:ext cx="1164248" cy="527109"/>
                <a:chOff x="4541128" y="2945267"/>
                <a:chExt cx="2553059" cy="1526640"/>
              </a:xfrm>
            </p:grpSpPr>
            <p:pic>
              <p:nvPicPr>
                <p:cNvPr id="1125" name="Picture 2" descr="Image result for men and woman clipart">
                  <a:extLst>
                    <a:ext uri="{FF2B5EF4-FFF2-40B4-BE49-F238E27FC236}">
                      <a16:creationId xmlns:a16="http://schemas.microsoft.com/office/drawing/2014/main" id="{19E8FEA6-60BC-AF20-CD45-5FEDE748DA9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41128" y="2995984"/>
                  <a:ext cx="2438855" cy="1250495"/>
                </a:xfrm>
                <a:prstGeom prst="rect">
                  <a:avLst/>
                </a:prstGeom>
                <a:noFill/>
                <a:extLst>
                  <a:ext uri="{909E8E84-426E-40DD-AFC4-6F175D3DCCD1}">
                    <a14:hiddenFill xmlns:a14="http://schemas.microsoft.com/office/drawing/2010/main">
                      <a:solidFill>
                        <a:srgbClr val="FFFFFF"/>
                      </a:solidFill>
                    </a14:hiddenFill>
                  </a:ext>
                </a:extLst>
              </p:spPr>
            </p:pic>
            <p:sp>
              <p:nvSpPr>
                <p:cNvPr id="1126" name="Oval 1125">
                  <a:extLst>
                    <a:ext uri="{FF2B5EF4-FFF2-40B4-BE49-F238E27FC236}">
                      <a16:creationId xmlns:a16="http://schemas.microsoft.com/office/drawing/2014/main" id="{B1B2A8CC-042A-939C-B046-016F9AEEEC9C}"/>
                    </a:ext>
                  </a:extLst>
                </p:cNvPr>
                <p:cNvSpPr/>
                <p:nvPr/>
              </p:nvSpPr>
              <p:spPr>
                <a:xfrm>
                  <a:off x="4545817" y="2945267"/>
                  <a:ext cx="1491673" cy="1526639"/>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 name="Oval 1126">
                  <a:extLst>
                    <a:ext uri="{FF2B5EF4-FFF2-40B4-BE49-F238E27FC236}">
                      <a16:creationId xmlns:a16="http://schemas.microsoft.com/office/drawing/2014/main" id="{52077386-0154-63A5-CA0E-E80284A39389}"/>
                    </a:ext>
                  </a:extLst>
                </p:cNvPr>
                <p:cNvSpPr/>
                <p:nvPr/>
              </p:nvSpPr>
              <p:spPr>
                <a:xfrm>
                  <a:off x="5602514" y="2945268"/>
                  <a:ext cx="1491673" cy="1526639"/>
                </a:xfrm>
                <a:prstGeom prst="ellipse">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1121" name="TextBox 1120">
              <a:extLst>
                <a:ext uri="{FF2B5EF4-FFF2-40B4-BE49-F238E27FC236}">
                  <a16:creationId xmlns:a16="http://schemas.microsoft.com/office/drawing/2014/main" id="{6B12C33E-D27C-068B-12F0-896C2B5913CF}"/>
                </a:ext>
              </a:extLst>
            </p:cNvPr>
            <p:cNvSpPr txBox="1"/>
            <p:nvPr/>
          </p:nvSpPr>
          <p:spPr>
            <a:xfrm>
              <a:off x="1357354" y="1656562"/>
              <a:ext cx="1765143" cy="321240"/>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Communication</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128" name="Group 1127">
            <a:extLst>
              <a:ext uri="{FF2B5EF4-FFF2-40B4-BE49-F238E27FC236}">
                <a16:creationId xmlns:a16="http://schemas.microsoft.com/office/drawing/2014/main" id="{BE366A5E-BA0F-59ED-0803-9581A533BA36}"/>
              </a:ext>
            </a:extLst>
          </p:cNvPr>
          <p:cNvGrpSpPr/>
          <p:nvPr/>
        </p:nvGrpSpPr>
        <p:grpSpPr>
          <a:xfrm>
            <a:off x="1567270" y="2250678"/>
            <a:ext cx="2190572" cy="1410456"/>
            <a:chOff x="6894856" y="338481"/>
            <a:chExt cx="2190572" cy="1410456"/>
          </a:xfrm>
        </p:grpSpPr>
        <p:sp>
          <p:nvSpPr>
            <p:cNvPr id="1129" name="TextBox 1128">
              <a:extLst>
                <a:ext uri="{FF2B5EF4-FFF2-40B4-BE49-F238E27FC236}">
                  <a16:creationId xmlns:a16="http://schemas.microsoft.com/office/drawing/2014/main" id="{89DE465E-F0D3-4A63-0432-F6E5EA986463}"/>
                </a:ext>
              </a:extLst>
            </p:cNvPr>
            <p:cNvSpPr txBox="1"/>
            <p:nvPr/>
          </p:nvSpPr>
          <p:spPr>
            <a:xfrm>
              <a:off x="7154012" y="1256494"/>
              <a:ext cx="1931416" cy="492443"/>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Perseverance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 </a:t>
              </a:r>
            </a:p>
          </p:txBody>
        </p:sp>
        <p:sp>
          <p:nvSpPr>
            <p:cNvPr id="1130" name="Oval 4">
              <a:extLst>
                <a:ext uri="{FF2B5EF4-FFF2-40B4-BE49-F238E27FC236}">
                  <a16:creationId xmlns:a16="http://schemas.microsoft.com/office/drawing/2014/main" id="{75529BA1-955C-11AD-CC00-FCD6DF29FE18}"/>
                </a:ext>
              </a:extLst>
            </p:cNvPr>
            <p:cNvSpPr>
              <a:spLocks noChangeArrowheads="1"/>
            </p:cNvSpPr>
            <p:nvPr/>
          </p:nvSpPr>
          <p:spPr bwMode="auto">
            <a:xfrm>
              <a:off x="6894856" y="338481"/>
              <a:ext cx="1763471" cy="1277274"/>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131" name="Rectangle 1130">
              <a:extLst>
                <a:ext uri="{FF2B5EF4-FFF2-40B4-BE49-F238E27FC236}">
                  <a16:creationId xmlns:a16="http://schemas.microsoft.com/office/drawing/2014/main" id="{A50CF3F6-CB79-EDA8-5F48-6B70D17248E7}"/>
                </a:ext>
              </a:extLst>
            </p:cNvPr>
            <p:cNvSpPr/>
            <p:nvPr/>
          </p:nvSpPr>
          <p:spPr>
            <a:xfrm>
              <a:off x="6979894" y="389951"/>
              <a:ext cx="1531941" cy="507831"/>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V Boli" panose="02000500030200090000" pitchFamily="2" charset="0"/>
                  <a:ea typeface="+mn-ea"/>
                  <a:cs typeface="+mn-cs"/>
                </a:rPr>
                <a:t>Theology of Suffering  </a:t>
              </a:r>
            </a:p>
          </p:txBody>
        </p:sp>
        <p:grpSp>
          <p:nvGrpSpPr>
            <p:cNvPr id="1132" name="Group 1131">
              <a:extLst>
                <a:ext uri="{FF2B5EF4-FFF2-40B4-BE49-F238E27FC236}">
                  <a16:creationId xmlns:a16="http://schemas.microsoft.com/office/drawing/2014/main" id="{DEC00A9F-47E7-676A-89C0-3AD804A85D44}"/>
                </a:ext>
              </a:extLst>
            </p:cNvPr>
            <p:cNvGrpSpPr/>
            <p:nvPr/>
          </p:nvGrpSpPr>
          <p:grpSpPr>
            <a:xfrm>
              <a:off x="7122857" y="809353"/>
              <a:ext cx="1362554" cy="549476"/>
              <a:chOff x="286613" y="3063413"/>
              <a:chExt cx="1627479" cy="732635"/>
            </a:xfrm>
          </p:grpSpPr>
          <p:pic>
            <p:nvPicPr>
              <p:cNvPr id="1133" name="Picture 1132">
                <a:extLst>
                  <a:ext uri="{FF2B5EF4-FFF2-40B4-BE49-F238E27FC236}">
                    <a16:creationId xmlns:a16="http://schemas.microsoft.com/office/drawing/2014/main" id="{4C28C791-DCE6-835B-BC84-73D5832805F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524" y="3112262"/>
                <a:ext cx="634801" cy="523474"/>
              </a:xfrm>
              <a:prstGeom prst="rect">
                <a:avLst/>
              </a:prstGeom>
            </p:spPr>
          </p:pic>
          <p:sp>
            <p:nvSpPr>
              <p:cNvPr id="1134" name="Freeform: Shape 1133">
                <a:extLst>
                  <a:ext uri="{FF2B5EF4-FFF2-40B4-BE49-F238E27FC236}">
                    <a16:creationId xmlns:a16="http://schemas.microsoft.com/office/drawing/2014/main" id="{7B338896-E3FD-8171-1CDE-1804AB699969}"/>
                  </a:ext>
                </a:extLst>
              </p:cNvPr>
              <p:cNvSpPr/>
              <p:nvPr/>
            </p:nvSpPr>
            <p:spPr>
              <a:xfrm>
                <a:off x="286613" y="3063413"/>
                <a:ext cx="1627479" cy="732635"/>
              </a:xfrm>
              <a:custGeom>
                <a:avLst/>
                <a:gdLst>
                  <a:gd name="connsiteX0" fmla="*/ 0 w 1129221"/>
                  <a:gd name="connsiteY0" fmla="*/ 136527 h 700068"/>
                  <a:gd name="connsiteX1" fmla="*/ 53163 w 1129221"/>
                  <a:gd name="connsiteY1" fmla="*/ 104629 h 700068"/>
                  <a:gd name="connsiteX2" fmla="*/ 116958 w 1129221"/>
                  <a:gd name="connsiteY2" fmla="*/ 93996 h 700068"/>
                  <a:gd name="connsiteX3" fmla="*/ 148856 w 1129221"/>
                  <a:gd name="connsiteY3" fmla="*/ 83364 h 700068"/>
                  <a:gd name="connsiteX4" fmla="*/ 255181 w 1129221"/>
                  <a:gd name="connsiteY4" fmla="*/ 93996 h 700068"/>
                  <a:gd name="connsiteX5" fmla="*/ 287079 w 1129221"/>
                  <a:gd name="connsiteY5" fmla="*/ 104629 h 700068"/>
                  <a:gd name="connsiteX6" fmla="*/ 276446 w 1129221"/>
                  <a:gd name="connsiteY6" fmla="*/ 136527 h 700068"/>
                  <a:gd name="connsiteX7" fmla="*/ 244549 w 1129221"/>
                  <a:gd name="connsiteY7" fmla="*/ 157792 h 700068"/>
                  <a:gd name="connsiteX8" fmla="*/ 233916 w 1129221"/>
                  <a:gd name="connsiteY8" fmla="*/ 189689 h 700068"/>
                  <a:gd name="connsiteX9" fmla="*/ 244549 w 1129221"/>
                  <a:gd name="connsiteY9" fmla="*/ 455503 h 700068"/>
                  <a:gd name="connsiteX10" fmla="*/ 265814 w 1129221"/>
                  <a:gd name="connsiteY10" fmla="*/ 519299 h 700068"/>
                  <a:gd name="connsiteX11" fmla="*/ 287079 w 1129221"/>
                  <a:gd name="connsiteY11" fmla="*/ 551196 h 700068"/>
                  <a:gd name="connsiteX12" fmla="*/ 308344 w 1129221"/>
                  <a:gd name="connsiteY12" fmla="*/ 614992 h 700068"/>
                  <a:gd name="connsiteX13" fmla="*/ 318977 w 1129221"/>
                  <a:gd name="connsiteY13" fmla="*/ 657522 h 700068"/>
                  <a:gd name="connsiteX14" fmla="*/ 350874 w 1129221"/>
                  <a:gd name="connsiteY14" fmla="*/ 668154 h 700068"/>
                  <a:gd name="connsiteX15" fmla="*/ 372139 w 1129221"/>
                  <a:gd name="connsiteY15" fmla="*/ 689420 h 700068"/>
                  <a:gd name="connsiteX16" fmla="*/ 446567 w 1129221"/>
                  <a:gd name="connsiteY16" fmla="*/ 689420 h 700068"/>
                  <a:gd name="connsiteX17" fmla="*/ 531628 w 1129221"/>
                  <a:gd name="connsiteY17" fmla="*/ 646889 h 700068"/>
                  <a:gd name="connsiteX18" fmla="*/ 616688 w 1129221"/>
                  <a:gd name="connsiteY18" fmla="*/ 625624 h 700068"/>
                  <a:gd name="connsiteX19" fmla="*/ 712381 w 1129221"/>
                  <a:gd name="connsiteY19" fmla="*/ 614992 h 700068"/>
                  <a:gd name="connsiteX20" fmla="*/ 776177 w 1129221"/>
                  <a:gd name="connsiteY20" fmla="*/ 604359 h 700068"/>
                  <a:gd name="connsiteX21" fmla="*/ 839972 w 1129221"/>
                  <a:gd name="connsiteY21" fmla="*/ 561829 h 700068"/>
                  <a:gd name="connsiteX22" fmla="*/ 871870 w 1129221"/>
                  <a:gd name="connsiteY22" fmla="*/ 540564 h 700068"/>
                  <a:gd name="connsiteX23" fmla="*/ 861237 w 1129221"/>
                  <a:gd name="connsiteY23" fmla="*/ 285382 h 700068"/>
                  <a:gd name="connsiteX24" fmla="*/ 839972 w 1129221"/>
                  <a:gd name="connsiteY24" fmla="*/ 221587 h 700068"/>
                  <a:gd name="connsiteX25" fmla="*/ 818707 w 1129221"/>
                  <a:gd name="connsiteY25" fmla="*/ 147159 h 700068"/>
                  <a:gd name="connsiteX26" fmla="*/ 829339 w 1129221"/>
                  <a:gd name="connsiteY26" fmla="*/ 8936 h 700068"/>
                  <a:gd name="connsiteX27" fmla="*/ 914400 w 1129221"/>
                  <a:gd name="connsiteY27" fmla="*/ 19568 h 700068"/>
                  <a:gd name="connsiteX28" fmla="*/ 978195 w 1129221"/>
                  <a:gd name="connsiteY28" fmla="*/ 40834 h 700068"/>
                  <a:gd name="connsiteX29" fmla="*/ 1127051 w 1129221"/>
                  <a:gd name="connsiteY29" fmla="*/ 30201 h 700068"/>
                  <a:gd name="connsiteX30" fmla="*/ 1095153 w 1129221"/>
                  <a:gd name="connsiteY30" fmla="*/ 8936 h 70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29221" h="700068">
                    <a:moveTo>
                      <a:pt x="0" y="136527"/>
                    </a:moveTo>
                    <a:cubicBezTo>
                      <a:pt x="17721" y="125894"/>
                      <a:pt x="33741" y="111692"/>
                      <a:pt x="53163" y="104629"/>
                    </a:cubicBezTo>
                    <a:cubicBezTo>
                      <a:pt x="73423" y="97261"/>
                      <a:pt x="95913" y="98673"/>
                      <a:pt x="116958" y="93996"/>
                    </a:cubicBezTo>
                    <a:cubicBezTo>
                      <a:pt x="127899" y="91565"/>
                      <a:pt x="138223" y="86908"/>
                      <a:pt x="148856" y="83364"/>
                    </a:cubicBezTo>
                    <a:cubicBezTo>
                      <a:pt x="184298" y="86908"/>
                      <a:pt x="219977" y="88580"/>
                      <a:pt x="255181" y="93996"/>
                    </a:cubicBezTo>
                    <a:cubicBezTo>
                      <a:pt x="266259" y="95700"/>
                      <a:pt x="282067" y="94604"/>
                      <a:pt x="287079" y="104629"/>
                    </a:cubicBezTo>
                    <a:cubicBezTo>
                      <a:pt x="292091" y="114654"/>
                      <a:pt x="283447" y="127775"/>
                      <a:pt x="276446" y="136527"/>
                    </a:cubicBezTo>
                    <a:cubicBezTo>
                      <a:pt x="268463" y="146505"/>
                      <a:pt x="255181" y="150704"/>
                      <a:pt x="244549" y="157792"/>
                    </a:cubicBezTo>
                    <a:cubicBezTo>
                      <a:pt x="241005" y="168424"/>
                      <a:pt x="233916" y="178481"/>
                      <a:pt x="233916" y="189689"/>
                    </a:cubicBezTo>
                    <a:cubicBezTo>
                      <a:pt x="233916" y="278365"/>
                      <a:pt x="236007" y="367240"/>
                      <a:pt x="244549" y="455503"/>
                    </a:cubicBezTo>
                    <a:cubicBezTo>
                      <a:pt x="246708" y="477814"/>
                      <a:pt x="253380" y="500648"/>
                      <a:pt x="265814" y="519299"/>
                    </a:cubicBezTo>
                    <a:cubicBezTo>
                      <a:pt x="272902" y="529931"/>
                      <a:pt x="281889" y="539519"/>
                      <a:pt x="287079" y="551196"/>
                    </a:cubicBezTo>
                    <a:cubicBezTo>
                      <a:pt x="296183" y="571680"/>
                      <a:pt x="302907" y="593246"/>
                      <a:pt x="308344" y="614992"/>
                    </a:cubicBezTo>
                    <a:cubicBezTo>
                      <a:pt x="311888" y="629169"/>
                      <a:pt x="309848" y="646111"/>
                      <a:pt x="318977" y="657522"/>
                    </a:cubicBezTo>
                    <a:cubicBezTo>
                      <a:pt x="325978" y="666273"/>
                      <a:pt x="340242" y="664610"/>
                      <a:pt x="350874" y="668154"/>
                    </a:cubicBezTo>
                    <a:cubicBezTo>
                      <a:pt x="357962" y="675243"/>
                      <a:pt x="363543" y="684262"/>
                      <a:pt x="372139" y="689420"/>
                    </a:cubicBezTo>
                    <a:cubicBezTo>
                      <a:pt x="403542" y="708262"/>
                      <a:pt x="411884" y="698090"/>
                      <a:pt x="446567" y="689420"/>
                    </a:cubicBezTo>
                    <a:cubicBezTo>
                      <a:pt x="483682" y="652303"/>
                      <a:pt x="458322" y="671324"/>
                      <a:pt x="531628" y="646889"/>
                    </a:cubicBezTo>
                    <a:cubicBezTo>
                      <a:pt x="568731" y="634522"/>
                      <a:pt x="571786" y="632039"/>
                      <a:pt x="616688" y="625624"/>
                    </a:cubicBezTo>
                    <a:cubicBezTo>
                      <a:pt x="648459" y="621085"/>
                      <a:pt x="680569" y="619234"/>
                      <a:pt x="712381" y="614992"/>
                    </a:cubicBezTo>
                    <a:cubicBezTo>
                      <a:pt x="733751" y="612143"/>
                      <a:pt x="754912" y="607903"/>
                      <a:pt x="776177" y="604359"/>
                    </a:cubicBezTo>
                    <a:lnTo>
                      <a:pt x="839972" y="561829"/>
                    </a:lnTo>
                    <a:lnTo>
                      <a:pt x="871870" y="540564"/>
                    </a:lnTo>
                    <a:cubicBezTo>
                      <a:pt x="868326" y="455503"/>
                      <a:pt x="869708" y="370094"/>
                      <a:pt x="861237" y="285382"/>
                    </a:cubicBezTo>
                    <a:cubicBezTo>
                      <a:pt x="859007" y="263078"/>
                      <a:pt x="845409" y="243333"/>
                      <a:pt x="839972" y="221587"/>
                    </a:cubicBezTo>
                    <a:cubicBezTo>
                      <a:pt x="826621" y="168184"/>
                      <a:pt x="833960" y="192920"/>
                      <a:pt x="818707" y="147159"/>
                    </a:cubicBezTo>
                    <a:cubicBezTo>
                      <a:pt x="822251" y="101085"/>
                      <a:pt x="801613" y="45904"/>
                      <a:pt x="829339" y="8936"/>
                    </a:cubicBezTo>
                    <a:cubicBezTo>
                      <a:pt x="846484" y="-13923"/>
                      <a:pt x="886460" y="13581"/>
                      <a:pt x="914400" y="19568"/>
                    </a:cubicBezTo>
                    <a:cubicBezTo>
                      <a:pt x="936318" y="24265"/>
                      <a:pt x="978195" y="40834"/>
                      <a:pt x="978195" y="40834"/>
                    </a:cubicBezTo>
                    <a:cubicBezTo>
                      <a:pt x="1027814" y="37290"/>
                      <a:pt x="1079059" y="43290"/>
                      <a:pt x="1127051" y="30201"/>
                    </a:cubicBezTo>
                    <a:cubicBezTo>
                      <a:pt x="1139380" y="26839"/>
                      <a:pt x="1095153" y="8936"/>
                      <a:pt x="1095153" y="893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135" name="Group 1134">
            <a:extLst>
              <a:ext uri="{FF2B5EF4-FFF2-40B4-BE49-F238E27FC236}">
                <a16:creationId xmlns:a16="http://schemas.microsoft.com/office/drawing/2014/main" id="{4D53D143-932D-A648-BE35-A2EDE9714DC8}"/>
              </a:ext>
            </a:extLst>
          </p:cNvPr>
          <p:cNvGrpSpPr/>
          <p:nvPr/>
        </p:nvGrpSpPr>
        <p:grpSpPr>
          <a:xfrm>
            <a:off x="8555844" y="4745068"/>
            <a:ext cx="1913586" cy="1466449"/>
            <a:chOff x="3040862" y="1201870"/>
            <a:chExt cx="1913586" cy="1466449"/>
          </a:xfrm>
        </p:grpSpPr>
        <p:grpSp>
          <p:nvGrpSpPr>
            <p:cNvPr id="1136" name="Group 1135">
              <a:extLst>
                <a:ext uri="{FF2B5EF4-FFF2-40B4-BE49-F238E27FC236}">
                  <a16:creationId xmlns:a16="http://schemas.microsoft.com/office/drawing/2014/main" id="{64B5A7C6-EA84-C1EF-E0E5-FCBC7811B059}"/>
                </a:ext>
              </a:extLst>
            </p:cNvPr>
            <p:cNvGrpSpPr/>
            <p:nvPr/>
          </p:nvGrpSpPr>
          <p:grpSpPr>
            <a:xfrm rot="20202108">
              <a:off x="3040862" y="1312455"/>
              <a:ext cx="1913586" cy="1289980"/>
              <a:chOff x="8217564" y="757351"/>
              <a:chExt cx="2076016" cy="1604454"/>
            </a:xfrm>
          </p:grpSpPr>
          <p:sp>
            <p:nvSpPr>
              <p:cNvPr id="1147" name="Oval 4">
                <a:extLst>
                  <a:ext uri="{FF2B5EF4-FFF2-40B4-BE49-F238E27FC236}">
                    <a16:creationId xmlns:a16="http://schemas.microsoft.com/office/drawing/2014/main" id="{BC59EDAA-F829-5176-017F-8A7C9D412748}"/>
                  </a:ext>
                </a:extLst>
              </p:cNvPr>
              <p:cNvSpPr>
                <a:spLocks noChangeArrowheads="1"/>
              </p:cNvSpPr>
              <p:nvPr/>
            </p:nvSpPr>
            <p:spPr bwMode="auto">
              <a:xfrm>
                <a:off x="8217564" y="782718"/>
                <a:ext cx="2076016" cy="1579087"/>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pitchFamily="34" charset="0"/>
                  <a:ea typeface="+mn-ea"/>
                  <a:cs typeface="+mn-cs"/>
                </a:endParaRPr>
              </a:p>
            </p:txBody>
          </p:sp>
          <p:sp>
            <p:nvSpPr>
              <p:cNvPr id="1148" name="Rectangle 1147">
                <a:extLst>
                  <a:ext uri="{FF2B5EF4-FFF2-40B4-BE49-F238E27FC236}">
                    <a16:creationId xmlns:a16="http://schemas.microsoft.com/office/drawing/2014/main" id="{8AA2D7F4-8814-F040-AD9B-C4F9FB45AAD0}"/>
                  </a:ext>
                </a:extLst>
              </p:cNvPr>
              <p:cNvSpPr/>
              <p:nvPr/>
            </p:nvSpPr>
            <p:spPr>
              <a:xfrm>
                <a:off x="8589438" y="791284"/>
                <a:ext cx="308510" cy="545500"/>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S</a:t>
                </a:r>
              </a:p>
            </p:txBody>
          </p:sp>
          <p:sp>
            <p:nvSpPr>
              <p:cNvPr id="1149" name="Rectangle 1148">
                <a:extLst>
                  <a:ext uri="{FF2B5EF4-FFF2-40B4-BE49-F238E27FC236}">
                    <a16:creationId xmlns:a16="http://schemas.microsoft.com/office/drawing/2014/main" id="{A0A385E7-3B79-0698-D11A-7288B68D0875}"/>
                  </a:ext>
                </a:extLst>
              </p:cNvPr>
              <p:cNvSpPr/>
              <p:nvPr/>
            </p:nvSpPr>
            <p:spPr>
              <a:xfrm rot="1751710">
                <a:off x="8834192" y="818087"/>
                <a:ext cx="356849" cy="545500"/>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H</a:t>
                </a:r>
              </a:p>
            </p:txBody>
          </p:sp>
          <p:sp>
            <p:nvSpPr>
              <p:cNvPr id="1150" name="Rectangle 1149">
                <a:extLst>
                  <a:ext uri="{FF2B5EF4-FFF2-40B4-BE49-F238E27FC236}">
                    <a16:creationId xmlns:a16="http://schemas.microsoft.com/office/drawing/2014/main" id="{A829D77F-E3E8-0EB2-9B53-D2CBB9D2FCDA}"/>
                  </a:ext>
                </a:extLst>
              </p:cNvPr>
              <p:cNvSpPr/>
              <p:nvPr/>
            </p:nvSpPr>
            <p:spPr>
              <a:xfrm rot="20625260">
                <a:off x="9070263" y="757351"/>
                <a:ext cx="428507" cy="717763"/>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A</a:t>
                </a:r>
              </a:p>
            </p:txBody>
          </p:sp>
          <p:sp>
            <p:nvSpPr>
              <p:cNvPr id="1151" name="Rectangle 1150">
                <a:extLst>
                  <a:ext uri="{FF2B5EF4-FFF2-40B4-BE49-F238E27FC236}">
                    <a16:creationId xmlns:a16="http://schemas.microsoft.com/office/drawing/2014/main" id="{7C3E61E5-F35F-5304-9FFD-41A29907D2B0}"/>
                  </a:ext>
                </a:extLst>
              </p:cNvPr>
              <p:cNvSpPr/>
              <p:nvPr/>
            </p:nvSpPr>
            <p:spPr>
              <a:xfrm>
                <a:off x="9275023" y="1152200"/>
                <a:ext cx="442419" cy="545500"/>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M</a:t>
                </a:r>
              </a:p>
            </p:txBody>
          </p:sp>
          <p:sp>
            <p:nvSpPr>
              <p:cNvPr id="1152" name="Rectangle 1151">
                <a:extLst>
                  <a:ext uri="{FF2B5EF4-FFF2-40B4-BE49-F238E27FC236}">
                    <a16:creationId xmlns:a16="http://schemas.microsoft.com/office/drawing/2014/main" id="{1BF0CC8F-E47E-37A8-508D-C99AAF27A63C}"/>
                  </a:ext>
                </a:extLst>
              </p:cNvPr>
              <p:cNvSpPr/>
              <p:nvPr/>
            </p:nvSpPr>
            <p:spPr>
              <a:xfrm rot="1401120">
                <a:off x="9484523" y="1449220"/>
                <a:ext cx="313728" cy="545500"/>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E</a:t>
                </a:r>
              </a:p>
            </p:txBody>
          </p:sp>
          <p:pic>
            <p:nvPicPr>
              <p:cNvPr id="1153" name="Picture 1152">
                <a:extLst>
                  <a:ext uri="{FF2B5EF4-FFF2-40B4-BE49-F238E27FC236}">
                    <a16:creationId xmlns:a16="http://schemas.microsoft.com/office/drawing/2014/main" id="{3F4F830F-6481-877C-D249-38656E2E247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713142" y="1183116"/>
                <a:ext cx="485551" cy="485551"/>
              </a:xfrm>
              <a:prstGeom prst="rect">
                <a:avLst/>
              </a:prstGeom>
            </p:spPr>
          </p:pic>
        </p:grpSp>
        <p:sp>
          <p:nvSpPr>
            <p:cNvPr id="1137" name="Rectangle 1136">
              <a:extLst>
                <a:ext uri="{FF2B5EF4-FFF2-40B4-BE49-F238E27FC236}">
                  <a16:creationId xmlns:a16="http://schemas.microsoft.com/office/drawing/2014/main" id="{4059249C-E819-54C0-4771-7F3022C2591E}"/>
                </a:ext>
              </a:extLst>
            </p:cNvPr>
            <p:cNvSpPr/>
            <p:nvPr/>
          </p:nvSpPr>
          <p:spPr>
            <a:xfrm rot="20202108">
              <a:off x="3398959" y="1768330"/>
              <a:ext cx="396780" cy="39241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&amp;</a:t>
              </a:r>
            </a:p>
          </p:txBody>
        </p:sp>
        <p:sp>
          <p:nvSpPr>
            <p:cNvPr id="1138" name="Rectangle 1137">
              <a:extLst>
                <a:ext uri="{FF2B5EF4-FFF2-40B4-BE49-F238E27FC236}">
                  <a16:creationId xmlns:a16="http://schemas.microsoft.com/office/drawing/2014/main" id="{BAD42B92-6D92-67E8-C72D-6563BF6D9C60}"/>
                </a:ext>
              </a:extLst>
            </p:cNvPr>
            <p:cNvSpPr/>
            <p:nvPr/>
          </p:nvSpPr>
          <p:spPr>
            <a:xfrm rot="20202108">
              <a:off x="3085143" y="1948195"/>
              <a:ext cx="379049" cy="39241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G</a:t>
              </a:r>
            </a:p>
          </p:txBody>
        </p:sp>
        <p:sp>
          <p:nvSpPr>
            <p:cNvPr id="1139" name="Rectangle 1138">
              <a:extLst>
                <a:ext uri="{FF2B5EF4-FFF2-40B4-BE49-F238E27FC236}">
                  <a16:creationId xmlns:a16="http://schemas.microsoft.com/office/drawing/2014/main" id="{EF5B38E7-E750-14F4-A86B-12EA525D9C29}"/>
                </a:ext>
              </a:extLst>
            </p:cNvPr>
            <p:cNvSpPr/>
            <p:nvPr/>
          </p:nvSpPr>
          <p:spPr>
            <a:xfrm rot="19695121">
              <a:off x="3247262" y="2077855"/>
              <a:ext cx="382991" cy="39241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U</a:t>
              </a:r>
            </a:p>
          </p:txBody>
        </p:sp>
        <p:sp>
          <p:nvSpPr>
            <p:cNvPr id="1140" name="Rectangle 1139">
              <a:extLst>
                <a:ext uri="{FF2B5EF4-FFF2-40B4-BE49-F238E27FC236}">
                  <a16:creationId xmlns:a16="http://schemas.microsoft.com/office/drawing/2014/main" id="{603E0933-E321-EA51-F2E1-E75BDA0E918E}"/>
                </a:ext>
              </a:extLst>
            </p:cNvPr>
            <p:cNvSpPr/>
            <p:nvPr/>
          </p:nvSpPr>
          <p:spPr>
            <a:xfrm rot="20202108">
              <a:off x="3435536" y="2175958"/>
              <a:ext cx="252964" cy="39241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I</a:t>
              </a:r>
            </a:p>
          </p:txBody>
        </p:sp>
        <p:sp>
          <p:nvSpPr>
            <p:cNvPr id="1141" name="Rectangle 1140">
              <a:extLst>
                <a:ext uri="{FF2B5EF4-FFF2-40B4-BE49-F238E27FC236}">
                  <a16:creationId xmlns:a16="http://schemas.microsoft.com/office/drawing/2014/main" id="{2739528B-F8AE-5572-5E2B-5AAC2D142C99}"/>
                </a:ext>
              </a:extLst>
            </p:cNvPr>
            <p:cNvSpPr/>
            <p:nvPr/>
          </p:nvSpPr>
          <p:spPr>
            <a:xfrm rot="19975338">
              <a:off x="3555141" y="2152385"/>
              <a:ext cx="310098" cy="392415"/>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L</a:t>
              </a:r>
            </a:p>
          </p:txBody>
        </p:sp>
        <p:sp>
          <p:nvSpPr>
            <p:cNvPr id="1142" name="Rectangle 1141">
              <a:extLst>
                <a:ext uri="{FF2B5EF4-FFF2-40B4-BE49-F238E27FC236}">
                  <a16:creationId xmlns:a16="http://schemas.microsoft.com/office/drawing/2014/main" id="{DFBACF75-CB17-C2AC-1A5D-EE1AC94A453A}"/>
                </a:ext>
              </a:extLst>
            </p:cNvPr>
            <p:cNvSpPr/>
            <p:nvPr/>
          </p:nvSpPr>
          <p:spPr>
            <a:xfrm rot="21288854">
              <a:off x="3711386" y="2183571"/>
              <a:ext cx="377079" cy="484748"/>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T</a:t>
              </a:r>
            </a:p>
          </p:txBody>
        </p:sp>
        <p:sp>
          <p:nvSpPr>
            <p:cNvPr id="1143" name="Rectangle 1142">
              <a:extLst>
                <a:ext uri="{FF2B5EF4-FFF2-40B4-BE49-F238E27FC236}">
                  <a16:creationId xmlns:a16="http://schemas.microsoft.com/office/drawing/2014/main" id="{3929C0E9-4B09-156E-1540-BA79D43F33D3}"/>
                </a:ext>
              </a:extLst>
            </p:cNvPr>
            <p:cNvSpPr/>
            <p:nvPr/>
          </p:nvSpPr>
          <p:spPr>
            <a:xfrm rot="18495771">
              <a:off x="3853697" y="1330911"/>
              <a:ext cx="535082" cy="276999"/>
            </a:xfrm>
            <a:prstGeom prst="rect">
              <a:avLst/>
            </a:prstGeom>
            <a:no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.N.T.</a:t>
              </a:r>
            </a:p>
          </p:txBody>
        </p:sp>
        <p:sp>
          <p:nvSpPr>
            <p:cNvPr id="1144" name="Rectangle 1143">
              <a:extLst>
                <a:ext uri="{FF2B5EF4-FFF2-40B4-BE49-F238E27FC236}">
                  <a16:creationId xmlns:a16="http://schemas.microsoft.com/office/drawing/2014/main" id="{B3B3BB3E-3838-2834-CF19-40053070F408}"/>
                </a:ext>
              </a:extLst>
            </p:cNvPr>
            <p:cNvSpPr/>
            <p:nvPr/>
          </p:nvSpPr>
          <p:spPr>
            <a:xfrm>
              <a:off x="3818191" y="1954823"/>
              <a:ext cx="353302" cy="438582"/>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V Boli" panose="02000500030200090000" pitchFamily="2" charset="0"/>
                  <a:ea typeface="+mn-ea"/>
                  <a:cs typeface="+mn-cs"/>
                </a:rPr>
                <a:t>R</a:t>
              </a:r>
            </a:p>
          </p:txBody>
        </p:sp>
        <p:sp>
          <p:nvSpPr>
            <p:cNvPr id="1145" name="TextBox 1144">
              <a:extLst>
                <a:ext uri="{FF2B5EF4-FFF2-40B4-BE49-F238E27FC236}">
                  <a16:creationId xmlns:a16="http://schemas.microsoft.com/office/drawing/2014/main" id="{EB891F9D-F304-859D-FF8A-0C17B0252898}"/>
                </a:ext>
              </a:extLst>
            </p:cNvPr>
            <p:cNvSpPr txBox="1"/>
            <p:nvPr/>
          </p:nvSpPr>
          <p:spPr>
            <a:xfrm>
              <a:off x="4019658" y="2060607"/>
              <a:ext cx="322524" cy="36933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7</a:t>
              </a:r>
            </a:p>
          </p:txBody>
        </p:sp>
        <p:sp>
          <p:nvSpPr>
            <p:cNvPr id="1146" name="TextBox 1145">
              <a:extLst>
                <a:ext uri="{FF2B5EF4-FFF2-40B4-BE49-F238E27FC236}">
                  <a16:creationId xmlns:a16="http://schemas.microsoft.com/office/drawing/2014/main" id="{34C0B258-B801-8DE8-C432-3B62224CCF8F}"/>
                </a:ext>
              </a:extLst>
            </p:cNvPr>
            <p:cNvSpPr txBox="1"/>
            <p:nvPr/>
          </p:nvSpPr>
          <p:spPr>
            <a:xfrm>
              <a:off x="4119817" y="2134469"/>
              <a:ext cx="599160" cy="26161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100" b="1" i="0" u="none" strike="noStrike" kern="1200" cap="none" spc="0" normalizeH="0" baseline="0" noProof="0" dirty="0">
                  <a:ln>
                    <a:noFill/>
                  </a:ln>
                  <a:solidFill>
                    <a:prstClr val="black"/>
                  </a:solidFill>
                  <a:effectLst/>
                  <a:uLnTx/>
                  <a:uFillTx/>
                  <a:latin typeface="MV Boli" panose="02000500030200090000" pitchFamily="2" charset="0"/>
                  <a:ea typeface="+mn-ea"/>
                  <a:cs typeface="MV Boli" panose="02000500030200090000" pitchFamily="2" charset="0"/>
                </a:rPr>
                <a:t>15-22</a:t>
              </a:r>
            </a:p>
          </p:txBody>
        </p:sp>
      </p:grpSp>
      <p:sp>
        <p:nvSpPr>
          <p:cNvPr id="1155" name="TextBox 1154">
            <a:extLst>
              <a:ext uri="{FF2B5EF4-FFF2-40B4-BE49-F238E27FC236}">
                <a16:creationId xmlns:a16="http://schemas.microsoft.com/office/drawing/2014/main" id="{C5F3A589-F0FB-0A9D-32D6-E18E7072062C}"/>
              </a:ext>
            </a:extLst>
          </p:cNvPr>
          <p:cNvSpPr txBox="1"/>
          <p:nvPr/>
        </p:nvSpPr>
        <p:spPr>
          <a:xfrm>
            <a:off x="5037990" y="3205846"/>
            <a:ext cx="1846755" cy="30777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Strategy/Task 13</a:t>
            </a:r>
          </a:p>
        </p:txBody>
      </p:sp>
      <p:sp>
        <p:nvSpPr>
          <p:cNvPr id="4" name="Rectangle 3">
            <a:extLst>
              <a:ext uri="{FF2B5EF4-FFF2-40B4-BE49-F238E27FC236}">
                <a16:creationId xmlns:a16="http://schemas.microsoft.com/office/drawing/2014/main" id="{ED7233CB-0BCB-A294-33E6-C167EB0929F3}"/>
              </a:ext>
            </a:extLst>
          </p:cNvPr>
          <p:cNvSpPr/>
          <p:nvPr/>
        </p:nvSpPr>
        <p:spPr>
          <a:xfrm>
            <a:off x="7455570" y="1747476"/>
            <a:ext cx="112723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Contribution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   Conscience</a:t>
            </a:r>
          </a:p>
        </p:txBody>
      </p:sp>
      <p:sp>
        <p:nvSpPr>
          <p:cNvPr id="7" name="Rectangle 6">
            <a:extLst>
              <a:ext uri="{FF2B5EF4-FFF2-40B4-BE49-F238E27FC236}">
                <a16:creationId xmlns:a16="http://schemas.microsoft.com/office/drawing/2014/main" id="{5747A2F7-F808-BBE2-E881-6E54529B9CD0}"/>
              </a:ext>
            </a:extLst>
          </p:cNvPr>
          <p:cNvSpPr/>
          <p:nvPr/>
        </p:nvSpPr>
        <p:spPr>
          <a:xfrm>
            <a:off x="7671759" y="2225247"/>
            <a:ext cx="1197828"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Responsibility</a:t>
            </a:r>
          </a:p>
        </p:txBody>
      </p:sp>
      <p:sp>
        <p:nvSpPr>
          <p:cNvPr id="8" name="Rectangle 7">
            <a:extLst>
              <a:ext uri="{FF2B5EF4-FFF2-40B4-BE49-F238E27FC236}">
                <a16:creationId xmlns:a16="http://schemas.microsoft.com/office/drawing/2014/main" id="{FFB04703-0862-A7AF-3C69-91799B9898F1}"/>
              </a:ext>
            </a:extLst>
          </p:cNvPr>
          <p:cNvSpPr/>
          <p:nvPr/>
        </p:nvSpPr>
        <p:spPr>
          <a:xfrm>
            <a:off x="7640164" y="2435839"/>
            <a:ext cx="1083951"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Ownership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Opportunity</a:t>
            </a:r>
          </a:p>
        </p:txBody>
      </p:sp>
      <p:sp>
        <p:nvSpPr>
          <p:cNvPr id="9" name="Rectangle 8">
            <a:extLst>
              <a:ext uri="{FF2B5EF4-FFF2-40B4-BE49-F238E27FC236}">
                <a16:creationId xmlns:a16="http://schemas.microsoft.com/office/drawing/2014/main" id="{F0099D7D-45E8-BE3C-8A83-76360D6BF5A6}"/>
              </a:ext>
            </a:extLst>
          </p:cNvPr>
          <p:cNvSpPr/>
          <p:nvPr/>
        </p:nvSpPr>
        <p:spPr>
          <a:xfrm>
            <a:off x="7589236" y="2859891"/>
            <a:ext cx="74732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Choices</a:t>
            </a:r>
          </a:p>
        </p:txBody>
      </p:sp>
      <p:sp>
        <p:nvSpPr>
          <p:cNvPr id="15" name="Rectangle 14">
            <a:extLst>
              <a:ext uri="{FF2B5EF4-FFF2-40B4-BE49-F238E27FC236}">
                <a16:creationId xmlns:a16="http://schemas.microsoft.com/office/drawing/2014/main" id="{657A82B3-CA96-3546-2587-441B282BDA05}"/>
              </a:ext>
            </a:extLst>
          </p:cNvPr>
          <p:cNvSpPr/>
          <p:nvPr/>
        </p:nvSpPr>
        <p:spPr>
          <a:xfrm>
            <a:off x="7503510" y="3048318"/>
            <a:ext cx="543740"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Skills</a:t>
            </a:r>
          </a:p>
        </p:txBody>
      </p:sp>
      <p:sp>
        <p:nvSpPr>
          <p:cNvPr id="16" name="Rectangle 15">
            <a:extLst>
              <a:ext uri="{FF2B5EF4-FFF2-40B4-BE49-F238E27FC236}">
                <a16:creationId xmlns:a16="http://schemas.microsoft.com/office/drawing/2014/main" id="{ED955BBC-8E06-59FE-88FB-120C69DF9B7C}"/>
              </a:ext>
            </a:extLst>
          </p:cNvPr>
          <p:cNvSpPr/>
          <p:nvPr/>
        </p:nvSpPr>
        <p:spPr>
          <a:xfrm>
            <a:off x="6604335" y="3095855"/>
            <a:ext cx="1104341" cy="83099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70AD47">
                    <a:lumMod val="50000"/>
                  </a:srgbClr>
                </a:solidFill>
                <a:effectLst/>
                <a:uLnTx/>
                <a:uFillTx/>
                <a:latin typeface="Calibri" panose="020F0502020204030204"/>
                <a:ea typeface="+mn-ea"/>
                <a:cs typeface="+mn-cs"/>
              </a:rPr>
              <a:t>Mutuality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70AD47">
                    <a:lumMod val="50000"/>
                  </a:srgbClr>
                </a:solidFill>
                <a:effectLst/>
                <a:uLnTx/>
                <a:uFillTx/>
                <a:latin typeface="Calibri" panose="020F0502020204030204"/>
                <a:ea typeface="+mn-ea"/>
                <a:cs typeface="+mn-cs"/>
              </a:rPr>
              <a:t>Accountability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70AD47">
                    <a:lumMod val="50000"/>
                  </a:srgbClr>
                </a:solidFill>
                <a:effectLst/>
                <a:uLnTx/>
                <a:uFillTx/>
                <a:latin typeface="Calibri" panose="020F0502020204030204"/>
                <a:ea typeface="+mn-ea"/>
                <a:cs typeface="+mn-cs"/>
              </a:rPr>
              <a:t>Meaning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w="0"/>
                <a:solidFill>
                  <a:srgbClr val="70AD47">
                    <a:lumMod val="50000"/>
                  </a:srgbClr>
                </a:solidFill>
                <a:effectLst/>
                <a:uLnTx/>
                <a:uFillTx/>
                <a:latin typeface="Calibri" panose="020F0502020204030204"/>
                <a:ea typeface="+mn-ea"/>
                <a:cs typeface="+mn-cs"/>
              </a:rPr>
              <a:t>MATURITY</a:t>
            </a:r>
          </a:p>
        </p:txBody>
      </p:sp>
      <p:sp>
        <p:nvSpPr>
          <p:cNvPr id="11" name="Rectangle 10">
            <a:extLst>
              <a:ext uri="{FF2B5EF4-FFF2-40B4-BE49-F238E27FC236}">
                <a16:creationId xmlns:a16="http://schemas.microsoft.com/office/drawing/2014/main" id="{A7C0E855-1042-2A6C-BE9B-DBC59645B3A0}"/>
              </a:ext>
            </a:extLst>
          </p:cNvPr>
          <p:cNvSpPr/>
          <p:nvPr/>
        </p:nvSpPr>
        <p:spPr>
          <a:xfrm>
            <a:off x="4310316" y="4287110"/>
            <a:ext cx="758542"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M.S.S.S </a:t>
            </a:r>
          </a:p>
        </p:txBody>
      </p:sp>
      <p:sp>
        <p:nvSpPr>
          <p:cNvPr id="12" name="Rectangle 11">
            <a:extLst>
              <a:ext uri="{FF2B5EF4-FFF2-40B4-BE49-F238E27FC236}">
                <a16:creationId xmlns:a16="http://schemas.microsoft.com/office/drawing/2014/main" id="{9553CD09-339A-8DD8-9939-60E378CD9564}"/>
              </a:ext>
            </a:extLst>
          </p:cNvPr>
          <p:cNvSpPr/>
          <p:nvPr/>
        </p:nvSpPr>
        <p:spPr>
          <a:xfrm>
            <a:off x="4411584" y="4917220"/>
            <a:ext cx="466859" cy="30777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S.U.</a:t>
            </a:r>
          </a:p>
        </p:txBody>
      </p:sp>
    </p:spTree>
    <p:extLst>
      <p:ext uri="{BB962C8B-B14F-4D97-AF65-F5344CB8AC3E}">
        <p14:creationId xmlns:p14="http://schemas.microsoft.com/office/powerpoint/2010/main" val="33743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0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4"/>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4"/>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113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038"/>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103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10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041"/>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105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15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119"/>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12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105"/>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1" grpId="0"/>
      <p:bldP spid="152" grpId="0"/>
      <p:bldP spid="153" grpId="0"/>
      <p:bldP spid="154" grpId="0"/>
      <p:bldP spid="155" grpId="0"/>
      <p:bldP spid="156" grpId="0"/>
      <p:bldP spid="157" grpId="0"/>
      <p:bldP spid="158" grpId="0"/>
      <p:bldP spid="1033" grpId="0" animBg="1"/>
      <p:bldP spid="1034" grpId="0" animBg="1"/>
      <p:bldP spid="4" grpId="0"/>
      <p:bldP spid="7" grpId="0"/>
      <p:bldP spid="8" grpId="0"/>
      <p:bldP spid="9" grpId="0"/>
      <p:bldP spid="15"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DD5D-9732-6687-C788-8535AAE21140}"/>
              </a:ext>
            </a:extLst>
          </p:cNvPr>
          <p:cNvSpPr>
            <a:spLocks noGrp="1"/>
          </p:cNvSpPr>
          <p:nvPr>
            <p:ph type="ctrTitle"/>
          </p:nvPr>
        </p:nvSpPr>
        <p:spPr>
          <a:xfrm>
            <a:off x="2058663" y="707058"/>
            <a:ext cx="9144000" cy="2387600"/>
          </a:xfrm>
        </p:spPr>
        <p:txBody>
          <a:bodyPr>
            <a:normAutofit/>
          </a:bodyPr>
          <a:lstStyle/>
          <a:p>
            <a:r>
              <a:rPr lang="en-CA" sz="3600" b="1" dirty="0">
                <a:solidFill>
                  <a:schemeClr val="accent6">
                    <a:lumMod val="50000"/>
                  </a:schemeClr>
                </a:solidFill>
              </a:rPr>
              <a:t>Lesson 1 -  Whose are we?</a:t>
            </a:r>
          </a:p>
        </p:txBody>
      </p:sp>
      <p:sp>
        <p:nvSpPr>
          <p:cNvPr id="3" name="Subtitle 2">
            <a:extLst>
              <a:ext uri="{FF2B5EF4-FFF2-40B4-BE49-F238E27FC236}">
                <a16:creationId xmlns:a16="http://schemas.microsoft.com/office/drawing/2014/main" id="{211B45D9-F4EA-66A2-12FB-499460853CDB}"/>
              </a:ext>
            </a:extLst>
          </p:cNvPr>
          <p:cNvSpPr>
            <a:spLocks noGrp="1"/>
          </p:cNvSpPr>
          <p:nvPr>
            <p:ph type="subTitle" idx="1"/>
          </p:nvPr>
        </p:nvSpPr>
        <p:spPr>
          <a:xfrm>
            <a:off x="2058663" y="3094658"/>
            <a:ext cx="9144000" cy="1655762"/>
          </a:xfrm>
        </p:spPr>
        <p:txBody>
          <a:bodyPr>
            <a:noAutofit/>
          </a:bodyPr>
          <a:lstStyle/>
          <a:p>
            <a:r>
              <a:rPr lang="en-CA" b="1" i="1" dirty="0">
                <a:solidFill>
                  <a:schemeClr val="accent6">
                    <a:lumMod val="50000"/>
                  </a:schemeClr>
                </a:solidFill>
              </a:rPr>
              <a:t>WHO do we </a:t>
            </a:r>
            <a:r>
              <a:rPr lang="en-CA" b="1" i="1" u="sng" dirty="0">
                <a:solidFill>
                  <a:schemeClr val="accent6">
                    <a:lumMod val="50000"/>
                  </a:schemeClr>
                </a:solidFill>
              </a:rPr>
              <a:t>belong</a:t>
            </a:r>
            <a:r>
              <a:rPr lang="en-CA" b="1" i="1" dirty="0">
                <a:solidFill>
                  <a:schemeClr val="accent6">
                    <a:lumMod val="50000"/>
                  </a:schemeClr>
                </a:solidFill>
              </a:rPr>
              <a:t> to?</a:t>
            </a:r>
          </a:p>
          <a:p>
            <a:r>
              <a:rPr lang="en-CA" b="1" i="1" dirty="0">
                <a:solidFill>
                  <a:schemeClr val="accent6">
                    <a:lumMod val="50000"/>
                  </a:schemeClr>
                </a:solidFill>
              </a:rPr>
              <a:t>What/Who is the starting point, direction and focus of our Marriage?</a:t>
            </a:r>
          </a:p>
          <a:p>
            <a:endParaRPr lang="en-CA" dirty="0"/>
          </a:p>
          <a:p>
            <a:r>
              <a:rPr lang="en-CA" b="1" dirty="0">
                <a:solidFill>
                  <a:schemeClr val="accent6">
                    <a:lumMod val="50000"/>
                  </a:schemeClr>
                </a:solidFill>
              </a:rPr>
              <a:t>Horizontal or Vertical?</a:t>
            </a:r>
          </a:p>
          <a:p>
            <a:r>
              <a:rPr lang="en-CA" dirty="0"/>
              <a:t>EVERYTHING proceeds from this starting point. (Ask Solomon – Ecclesiastes 2:1-10) </a:t>
            </a:r>
          </a:p>
        </p:txBody>
      </p:sp>
      <p:sp>
        <p:nvSpPr>
          <p:cNvPr id="4" name="Arrow: Down 3">
            <a:extLst>
              <a:ext uri="{FF2B5EF4-FFF2-40B4-BE49-F238E27FC236}">
                <a16:creationId xmlns:a16="http://schemas.microsoft.com/office/drawing/2014/main" id="{66E92A76-3CF4-DD05-5248-A8AEE67A748B}"/>
              </a:ext>
            </a:extLst>
          </p:cNvPr>
          <p:cNvSpPr/>
          <p:nvPr/>
        </p:nvSpPr>
        <p:spPr>
          <a:xfrm rot="10800000">
            <a:off x="894735" y="2316163"/>
            <a:ext cx="484632" cy="29988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Down 4">
            <a:extLst>
              <a:ext uri="{FF2B5EF4-FFF2-40B4-BE49-F238E27FC236}">
                <a16:creationId xmlns:a16="http://schemas.microsoft.com/office/drawing/2014/main" id="{FC326783-9CCA-C3CE-4E15-F2E2510B20DE}"/>
              </a:ext>
            </a:extLst>
          </p:cNvPr>
          <p:cNvSpPr/>
          <p:nvPr/>
        </p:nvSpPr>
        <p:spPr>
          <a:xfrm rot="16200000">
            <a:off x="5853684" y="2060683"/>
            <a:ext cx="484632" cy="78345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E3E901AF-2579-96B0-C70D-FAF5DF9ABA97}"/>
              </a:ext>
            </a:extLst>
          </p:cNvPr>
          <p:cNvPicPr>
            <a:picLocks noChangeAspect="1"/>
          </p:cNvPicPr>
          <p:nvPr/>
        </p:nvPicPr>
        <p:blipFill>
          <a:blip r:embed="rId2"/>
          <a:stretch>
            <a:fillRect/>
          </a:stretch>
        </p:blipFill>
        <p:spPr>
          <a:xfrm>
            <a:off x="468262" y="5502341"/>
            <a:ext cx="1590401" cy="1113281"/>
          </a:xfrm>
          <a:prstGeom prst="rect">
            <a:avLst/>
          </a:prstGeom>
        </p:spPr>
      </p:pic>
      <p:sp>
        <p:nvSpPr>
          <p:cNvPr id="7" name="TextBox 6">
            <a:extLst>
              <a:ext uri="{FF2B5EF4-FFF2-40B4-BE49-F238E27FC236}">
                <a16:creationId xmlns:a16="http://schemas.microsoft.com/office/drawing/2014/main" id="{E8A6AAAE-C5A9-3394-0B3D-7F27771A7113}"/>
              </a:ext>
            </a:extLst>
          </p:cNvPr>
          <p:cNvSpPr txBox="1"/>
          <p:nvPr/>
        </p:nvSpPr>
        <p:spPr>
          <a:xfrm>
            <a:off x="2442220" y="481330"/>
            <a:ext cx="5120825" cy="1200329"/>
          </a:xfrm>
          <a:prstGeom prst="rect">
            <a:avLst/>
          </a:prstGeom>
          <a:noFill/>
        </p:spPr>
        <p:txBody>
          <a:bodyPr wrap="none" rtlCol="0">
            <a:spAutoFit/>
          </a:bodyPr>
          <a:lstStyle/>
          <a:p>
            <a:r>
              <a:rPr lang="en-CA" sz="2400" dirty="0"/>
              <a:t>Matthew 28:19</a:t>
            </a:r>
          </a:p>
          <a:p>
            <a:r>
              <a:rPr lang="en-CA" sz="2400" dirty="0"/>
              <a:t>2 Corinthians 13:14 (See vv5-14, v9, 11)</a:t>
            </a:r>
          </a:p>
          <a:p>
            <a:r>
              <a:rPr lang="en-CA" sz="2400" dirty="0"/>
              <a:t>Colossians 3:1-4</a:t>
            </a:r>
          </a:p>
        </p:txBody>
      </p:sp>
      <p:pic>
        <p:nvPicPr>
          <p:cNvPr id="8" name="Picture 7">
            <a:extLst>
              <a:ext uri="{FF2B5EF4-FFF2-40B4-BE49-F238E27FC236}">
                <a16:creationId xmlns:a16="http://schemas.microsoft.com/office/drawing/2014/main" id="{9527E03C-7FCF-D117-255E-D5BB23C2F84C}"/>
              </a:ext>
            </a:extLst>
          </p:cNvPr>
          <p:cNvPicPr>
            <a:picLocks noChangeAspect="1"/>
          </p:cNvPicPr>
          <p:nvPr/>
        </p:nvPicPr>
        <p:blipFill>
          <a:blip r:embed="rId3"/>
          <a:stretch>
            <a:fillRect/>
          </a:stretch>
        </p:blipFill>
        <p:spPr>
          <a:xfrm>
            <a:off x="229335" y="513285"/>
            <a:ext cx="2068253" cy="1456629"/>
          </a:xfrm>
          <a:prstGeom prst="rect">
            <a:avLst/>
          </a:prstGeom>
        </p:spPr>
      </p:pic>
      <p:pic>
        <p:nvPicPr>
          <p:cNvPr id="9" name="Picture 8">
            <a:extLst>
              <a:ext uri="{FF2B5EF4-FFF2-40B4-BE49-F238E27FC236}">
                <a16:creationId xmlns:a16="http://schemas.microsoft.com/office/drawing/2014/main" id="{D03CD924-235E-3C5F-D7E0-812B98F10164}"/>
              </a:ext>
            </a:extLst>
          </p:cNvPr>
          <p:cNvPicPr>
            <a:picLocks noChangeAspect="1"/>
          </p:cNvPicPr>
          <p:nvPr/>
        </p:nvPicPr>
        <p:blipFill>
          <a:blip r:embed="rId4"/>
          <a:stretch>
            <a:fillRect/>
          </a:stretch>
        </p:blipFill>
        <p:spPr>
          <a:xfrm>
            <a:off x="8205926" y="516629"/>
            <a:ext cx="3091340" cy="1826108"/>
          </a:xfrm>
          <a:prstGeom prst="rect">
            <a:avLst/>
          </a:prstGeom>
        </p:spPr>
      </p:pic>
    </p:spTree>
    <p:extLst>
      <p:ext uri="{BB962C8B-B14F-4D97-AF65-F5344CB8AC3E}">
        <p14:creationId xmlns:p14="http://schemas.microsoft.com/office/powerpoint/2010/main" val="116109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B6DF3-8B72-A595-FF45-714266197C2E}"/>
              </a:ext>
            </a:extLst>
          </p:cNvPr>
          <p:cNvSpPr>
            <a:spLocks noGrp="1"/>
          </p:cNvSpPr>
          <p:nvPr>
            <p:ph type="ctrTitle"/>
          </p:nvPr>
        </p:nvSpPr>
        <p:spPr>
          <a:xfrm>
            <a:off x="1357745" y="2235200"/>
            <a:ext cx="7038110" cy="2387600"/>
          </a:xfrm>
        </p:spPr>
        <p:txBody>
          <a:bodyPr>
            <a:normAutofit/>
          </a:bodyPr>
          <a:lstStyle/>
          <a:p>
            <a:r>
              <a:rPr lang="en-CA" sz="3200" dirty="0"/>
              <a:t>WHO is the starting point for our marriage?</a:t>
            </a:r>
            <a:br>
              <a:rPr lang="en-CA" sz="3200" dirty="0"/>
            </a:br>
            <a:br>
              <a:rPr lang="en-CA" sz="3200" dirty="0"/>
            </a:br>
            <a:r>
              <a:rPr lang="en-CA" sz="3200" b="1" dirty="0"/>
              <a:t>1.  God is </a:t>
            </a:r>
            <a:r>
              <a:rPr lang="en-CA" sz="3200" b="1" i="1" dirty="0"/>
              <a:t>Self Existent</a:t>
            </a:r>
            <a:r>
              <a:rPr lang="en-CA" sz="3200" dirty="0"/>
              <a:t>…..“In the beginning </a:t>
            </a:r>
            <a:r>
              <a:rPr lang="en-CA" sz="3200" b="1" i="1" dirty="0"/>
              <a:t>God</a:t>
            </a:r>
            <a:r>
              <a:rPr lang="en-CA" sz="3200" dirty="0"/>
              <a:t>…”  Genesis 1:1</a:t>
            </a:r>
          </a:p>
        </p:txBody>
      </p:sp>
      <p:sp>
        <p:nvSpPr>
          <p:cNvPr id="5" name="Subtitle 4">
            <a:extLst>
              <a:ext uri="{FF2B5EF4-FFF2-40B4-BE49-F238E27FC236}">
                <a16:creationId xmlns:a16="http://schemas.microsoft.com/office/drawing/2014/main" id="{9D3064F8-7C39-8514-F92A-D5F556E3FD9C}"/>
              </a:ext>
            </a:extLst>
          </p:cNvPr>
          <p:cNvSpPr>
            <a:spLocks noGrp="1"/>
          </p:cNvSpPr>
          <p:nvPr>
            <p:ph type="subTitle" idx="1"/>
          </p:nvPr>
        </p:nvSpPr>
        <p:spPr>
          <a:xfrm>
            <a:off x="1524000" y="5202238"/>
            <a:ext cx="9144000" cy="1655762"/>
          </a:xfrm>
        </p:spPr>
        <p:txBody>
          <a:bodyPr>
            <a:normAutofit/>
          </a:bodyPr>
          <a:lstStyle/>
          <a:p>
            <a:r>
              <a:rPr lang="en-US" sz="2800" dirty="0"/>
              <a:t>“What comes into our minds when we think about God is the most important thing about us. ...”  A. W.  Tozer</a:t>
            </a:r>
            <a:endParaRPr lang="en-CA" sz="2800" dirty="0"/>
          </a:p>
        </p:txBody>
      </p:sp>
      <p:pic>
        <p:nvPicPr>
          <p:cNvPr id="2" name="Picture 1">
            <a:extLst>
              <a:ext uri="{FF2B5EF4-FFF2-40B4-BE49-F238E27FC236}">
                <a16:creationId xmlns:a16="http://schemas.microsoft.com/office/drawing/2014/main" id="{F6F7CDC1-016F-AB2B-0D8F-137A7E6B6FEE}"/>
              </a:ext>
            </a:extLst>
          </p:cNvPr>
          <p:cNvPicPr>
            <a:picLocks noChangeAspect="1"/>
          </p:cNvPicPr>
          <p:nvPr/>
        </p:nvPicPr>
        <p:blipFill>
          <a:blip r:embed="rId2"/>
          <a:stretch>
            <a:fillRect/>
          </a:stretch>
        </p:blipFill>
        <p:spPr>
          <a:xfrm>
            <a:off x="1044820" y="439161"/>
            <a:ext cx="2066723" cy="1457070"/>
          </a:xfrm>
          <a:prstGeom prst="rect">
            <a:avLst/>
          </a:prstGeom>
        </p:spPr>
      </p:pic>
      <p:pic>
        <p:nvPicPr>
          <p:cNvPr id="6" name="Picture 5">
            <a:extLst>
              <a:ext uri="{FF2B5EF4-FFF2-40B4-BE49-F238E27FC236}">
                <a16:creationId xmlns:a16="http://schemas.microsoft.com/office/drawing/2014/main" id="{3BEE6545-54B5-51D3-8A36-876F34F628A2}"/>
              </a:ext>
            </a:extLst>
          </p:cNvPr>
          <p:cNvPicPr>
            <a:picLocks noChangeAspect="1"/>
          </p:cNvPicPr>
          <p:nvPr/>
        </p:nvPicPr>
        <p:blipFill>
          <a:blip r:embed="rId3"/>
          <a:stretch>
            <a:fillRect/>
          </a:stretch>
        </p:blipFill>
        <p:spPr>
          <a:xfrm>
            <a:off x="8728364" y="235994"/>
            <a:ext cx="3022599" cy="3022599"/>
          </a:xfrm>
          <a:prstGeom prst="rect">
            <a:avLst/>
          </a:prstGeom>
        </p:spPr>
      </p:pic>
    </p:spTree>
    <p:extLst>
      <p:ext uri="{BB962C8B-B14F-4D97-AF65-F5344CB8AC3E}">
        <p14:creationId xmlns:p14="http://schemas.microsoft.com/office/powerpoint/2010/main" val="30963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03576-109D-6112-94B9-0DD09BCF879A}"/>
              </a:ext>
            </a:extLst>
          </p:cNvPr>
          <p:cNvSpPr>
            <a:spLocks noGrp="1"/>
          </p:cNvSpPr>
          <p:nvPr>
            <p:ph type="title"/>
          </p:nvPr>
        </p:nvSpPr>
        <p:spPr/>
        <p:txBody>
          <a:bodyPr>
            <a:normAutofit fontScale="90000"/>
          </a:bodyPr>
          <a:lstStyle/>
          <a:p>
            <a:r>
              <a:rPr lang="en-US" sz="2800" dirty="0"/>
              <a:t>“For </a:t>
            </a:r>
            <a:r>
              <a:rPr lang="en-US" sz="2800" b="1" i="1" dirty="0"/>
              <a:t>I am God</a:t>
            </a:r>
            <a:r>
              <a:rPr lang="en-US" sz="2800" dirty="0"/>
              <a:t>, and there is no other; I am God, and there is none like Me” (Isaiah 46:9)</a:t>
            </a:r>
            <a:br>
              <a:rPr lang="en-US" sz="2800" dirty="0"/>
            </a:br>
            <a:br>
              <a:rPr lang="en-US" sz="2800" dirty="0"/>
            </a:br>
            <a:endParaRPr lang="en-CA" sz="2800" dirty="0"/>
          </a:p>
        </p:txBody>
      </p:sp>
      <p:sp>
        <p:nvSpPr>
          <p:cNvPr id="3" name="Content Placeholder 2">
            <a:extLst>
              <a:ext uri="{FF2B5EF4-FFF2-40B4-BE49-F238E27FC236}">
                <a16:creationId xmlns:a16="http://schemas.microsoft.com/office/drawing/2014/main" id="{E9DE7BD8-5A72-C4FD-0EE3-CE3AD958B71D}"/>
              </a:ext>
            </a:extLst>
          </p:cNvPr>
          <p:cNvSpPr>
            <a:spLocks noGrp="1"/>
          </p:cNvSpPr>
          <p:nvPr>
            <p:ph idx="1"/>
          </p:nvPr>
        </p:nvSpPr>
        <p:spPr>
          <a:xfrm>
            <a:off x="635000" y="1400752"/>
            <a:ext cx="7954818" cy="5457248"/>
          </a:xfrm>
        </p:spPr>
        <p:txBody>
          <a:bodyPr>
            <a:normAutofit lnSpcReduction="10000"/>
          </a:bodyPr>
          <a:lstStyle/>
          <a:p>
            <a:pPr marL="0" indent="0">
              <a:buNone/>
            </a:pPr>
            <a:endParaRPr lang="en-US" dirty="0"/>
          </a:p>
          <a:p>
            <a:pPr marL="0" indent="0">
              <a:buNone/>
            </a:pPr>
            <a:r>
              <a:rPr lang="en-US" dirty="0"/>
              <a:t>“The God who made the world and everything in it, being Lord of heaven and earth, </a:t>
            </a:r>
            <a:r>
              <a:rPr lang="en-US" b="1" dirty="0"/>
              <a:t>does not </a:t>
            </a:r>
            <a:r>
              <a:rPr lang="en-US" dirty="0"/>
              <a:t>live in temples made by man, 25 </a:t>
            </a:r>
            <a:r>
              <a:rPr lang="en-US" i="1" dirty="0"/>
              <a:t>nor is he served by human hands</a:t>
            </a:r>
            <a:r>
              <a:rPr lang="en-US" dirty="0"/>
              <a:t>, </a:t>
            </a:r>
            <a:r>
              <a:rPr lang="en-US" b="1" u="sng" dirty="0"/>
              <a:t>as though he needed anything</a:t>
            </a:r>
            <a:r>
              <a:rPr lang="en-US" dirty="0"/>
              <a:t>, since he himself gives to all mankind life and breath and everything.”  Acts 17:24-25</a:t>
            </a:r>
          </a:p>
          <a:p>
            <a:pPr marL="0" indent="0">
              <a:buNone/>
            </a:pPr>
            <a:endParaRPr lang="en-US" dirty="0"/>
          </a:p>
          <a:p>
            <a:r>
              <a:rPr lang="en-US" sz="3200" b="1" i="1" dirty="0">
                <a:solidFill>
                  <a:srgbClr val="00B050"/>
                </a:solidFill>
              </a:rPr>
              <a:t>Implications for marriage? </a:t>
            </a:r>
            <a:r>
              <a:rPr lang="en-US" dirty="0"/>
              <a:t>We need God. He doesn’t need us. Going to church every Sunday as a couple is not a favor we do to him, it is an act of humility on our part. It is you understanding that </a:t>
            </a:r>
            <a:r>
              <a:rPr lang="en-US" b="1" i="1" dirty="0"/>
              <a:t>we need help from God </a:t>
            </a:r>
            <a:r>
              <a:rPr lang="en-US" dirty="0"/>
              <a:t>or this marriage is toast! </a:t>
            </a:r>
          </a:p>
          <a:p>
            <a:endParaRPr lang="en-US" dirty="0"/>
          </a:p>
          <a:p>
            <a:pPr marL="0" indent="0">
              <a:buNone/>
            </a:pPr>
            <a:endParaRPr lang="en-US" dirty="0"/>
          </a:p>
        </p:txBody>
      </p:sp>
      <p:pic>
        <p:nvPicPr>
          <p:cNvPr id="4" name="Picture 3">
            <a:extLst>
              <a:ext uri="{FF2B5EF4-FFF2-40B4-BE49-F238E27FC236}">
                <a16:creationId xmlns:a16="http://schemas.microsoft.com/office/drawing/2014/main" id="{A72C9BB9-8CFD-C0F5-895D-F684C125E275}"/>
              </a:ext>
            </a:extLst>
          </p:cNvPr>
          <p:cNvPicPr>
            <a:picLocks noChangeAspect="1"/>
          </p:cNvPicPr>
          <p:nvPr/>
        </p:nvPicPr>
        <p:blipFill>
          <a:blip r:embed="rId2"/>
          <a:stretch>
            <a:fillRect/>
          </a:stretch>
        </p:blipFill>
        <p:spPr>
          <a:xfrm>
            <a:off x="8815710" y="2089886"/>
            <a:ext cx="2673268" cy="2678227"/>
          </a:xfrm>
          <a:prstGeom prst="rect">
            <a:avLst/>
          </a:prstGeom>
        </p:spPr>
      </p:pic>
    </p:spTree>
    <p:extLst>
      <p:ext uri="{BB962C8B-B14F-4D97-AF65-F5344CB8AC3E}">
        <p14:creationId xmlns:p14="http://schemas.microsoft.com/office/powerpoint/2010/main" val="343287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D2A46-F78F-927E-BA9B-41A6D425C75E}"/>
              </a:ext>
            </a:extLst>
          </p:cNvPr>
          <p:cNvSpPr>
            <a:spLocks noGrp="1"/>
          </p:cNvSpPr>
          <p:nvPr>
            <p:ph type="title"/>
          </p:nvPr>
        </p:nvSpPr>
        <p:spPr>
          <a:xfrm>
            <a:off x="838200" y="365125"/>
            <a:ext cx="7945582" cy="1325563"/>
          </a:xfrm>
        </p:spPr>
        <p:txBody>
          <a:bodyPr>
            <a:normAutofit/>
          </a:bodyPr>
          <a:lstStyle/>
          <a:p>
            <a:r>
              <a:rPr lang="en-CA" sz="2800" dirty="0"/>
              <a:t>2.   Jesus is Self Existent. – </a:t>
            </a:r>
          </a:p>
        </p:txBody>
      </p:sp>
      <p:sp>
        <p:nvSpPr>
          <p:cNvPr id="3" name="Content Placeholder 2">
            <a:extLst>
              <a:ext uri="{FF2B5EF4-FFF2-40B4-BE49-F238E27FC236}">
                <a16:creationId xmlns:a16="http://schemas.microsoft.com/office/drawing/2014/main" id="{DCF0C66A-07B5-998D-DF9F-FD8652EBB3C2}"/>
              </a:ext>
            </a:extLst>
          </p:cNvPr>
          <p:cNvSpPr>
            <a:spLocks noGrp="1"/>
          </p:cNvSpPr>
          <p:nvPr>
            <p:ph idx="1"/>
          </p:nvPr>
        </p:nvSpPr>
        <p:spPr>
          <a:xfrm>
            <a:off x="588818" y="2001116"/>
            <a:ext cx="10515600" cy="4351338"/>
          </a:xfrm>
        </p:spPr>
        <p:txBody>
          <a:bodyPr>
            <a:normAutofit fontScale="92500"/>
          </a:bodyPr>
          <a:lstStyle/>
          <a:p>
            <a:pPr lvl="0"/>
            <a:r>
              <a:rPr lang="en-US" dirty="0">
                <a:solidFill>
                  <a:prstClr val="black"/>
                </a:solidFill>
              </a:rPr>
              <a:t>Jesus shares God’s Self existence, Hence, Jesus IS God.  John 8:58 – “BEFORE Abraham…I AM!” </a:t>
            </a:r>
          </a:p>
          <a:p>
            <a:endParaRPr lang="en-US" dirty="0"/>
          </a:p>
          <a:p>
            <a:r>
              <a:rPr lang="en-US" dirty="0"/>
              <a:t>“</a:t>
            </a:r>
            <a:r>
              <a:rPr lang="en-US" i="1" dirty="0"/>
              <a:t>In the beginning </a:t>
            </a:r>
            <a:r>
              <a:rPr lang="en-US" dirty="0"/>
              <a:t>was </a:t>
            </a:r>
            <a:r>
              <a:rPr lang="en-US" b="1" dirty="0"/>
              <a:t>the Word</a:t>
            </a:r>
            <a:r>
              <a:rPr lang="en-US" dirty="0"/>
              <a:t>, and </a:t>
            </a:r>
            <a:r>
              <a:rPr lang="en-US" b="1" dirty="0"/>
              <a:t>the Word</a:t>
            </a:r>
            <a:r>
              <a:rPr lang="en-US" dirty="0"/>
              <a:t> was </a:t>
            </a:r>
            <a:r>
              <a:rPr lang="en-US" b="1" i="1" dirty="0"/>
              <a:t>with God</a:t>
            </a:r>
            <a:r>
              <a:rPr lang="en-US" dirty="0"/>
              <a:t>, and </a:t>
            </a:r>
            <a:r>
              <a:rPr lang="en-US" b="1" u="sng" dirty="0"/>
              <a:t>the Word was God</a:t>
            </a:r>
            <a:r>
              <a:rPr lang="en-US" dirty="0"/>
              <a:t>. 2 </a:t>
            </a:r>
            <a:r>
              <a:rPr lang="en-US" i="1" dirty="0"/>
              <a:t>He was in the beginning with God</a:t>
            </a:r>
            <a:r>
              <a:rPr lang="en-US" dirty="0"/>
              <a:t>. 3 </a:t>
            </a:r>
            <a:r>
              <a:rPr lang="en-US" b="1" dirty="0"/>
              <a:t>All things </a:t>
            </a:r>
            <a:r>
              <a:rPr lang="en-US" i="1" dirty="0"/>
              <a:t>were made through him</a:t>
            </a:r>
            <a:r>
              <a:rPr lang="en-US" dirty="0"/>
              <a:t>, and without him was not any thing made that was made. 4 In him was life, and the life was the light of men”   (John 1:1-4)</a:t>
            </a:r>
          </a:p>
          <a:p>
            <a:endParaRPr lang="en-US" dirty="0"/>
          </a:p>
          <a:p>
            <a:r>
              <a:rPr lang="en-US" dirty="0"/>
              <a:t> </a:t>
            </a:r>
            <a:r>
              <a:rPr lang="en-US" sz="3200" b="1" i="1" dirty="0">
                <a:solidFill>
                  <a:srgbClr val="00B050"/>
                </a:solidFill>
              </a:rPr>
              <a:t>Implications for marriage? </a:t>
            </a:r>
            <a:r>
              <a:rPr lang="en-US" dirty="0"/>
              <a:t>This is important! We have a Savior WHO is God!.....and knows what it means to live life in this Broken World</a:t>
            </a:r>
            <a:endParaRPr lang="en-CA" dirty="0"/>
          </a:p>
        </p:txBody>
      </p:sp>
      <p:pic>
        <p:nvPicPr>
          <p:cNvPr id="4" name="Picture 3">
            <a:extLst>
              <a:ext uri="{FF2B5EF4-FFF2-40B4-BE49-F238E27FC236}">
                <a16:creationId xmlns:a16="http://schemas.microsoft.com/office/drawing/2014/main" id="{AF33609C-6ABC-9D5C-E4FA-DFC25990F7A4}"/>
              </a:ext>
            </a:extLst>
          </p:cNvPr>
          <p:cNvPicPr>
            <a:picLocks noChangeAspect="1"/>
          </p:cNvPicPr>
          <p:nvPr/>
        </p:nvPicPr>
        <p:blipFill>
          <a:blip r:embed="rId2"/>
          <a:stretch>
            <a:fillRect/>
          </a:stretch>
        </p:blipFill>
        <p:spPr>
          <a:xfrm>
            <a:off x="9209765" y="299371"/>
            <a:ext cx="2066723" cy="1457070"/>
          </a:xfrm>
          <a:prstGeom prst="rect">
            <a:avLst/>
          </a:prstGeom>
        </p:spPr>
      </p:pic>
    </p:spTree>
    <p:extLst>
      <p:ext uri="{BB962C8B-B14F-4D97-AF65-F5344CB8AC3E}">
        <p14:creationId xmlns:p14="http://schemas.microsoft.com/office/powerpoint/2010/main" val="4387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3FD5-F39C-FD38-95F3-DB0B2757D206}"/>
              </a:ext>
            </a:extLst>
          </p:cNvPr>
          <p:cNvSpPr>
            <a:spLocks noGrp="1"/>
          </p:cNvSpPr>
          <p:nvPr>
            <p:ph type="title"/>
          </p:nvPr>
        </p:nvSpPr>
        <p:spPr>
          <a:xfrm>
            <a:off x="579581" y="18254"/>
            <a:ext cx="10515600" cy="1325563"/>
          </a:xfrm>
        </p:spPr>
        <p:txBody>
          <a:bodyPr>
            <a:normAutofit/>
          </a:bodyPr>
          <a:lstStyle/>
          <a:p>
            <a:r>
              <a:rPr lang="en-CA" sz="2800" dirty="0"/>
              <a:t>3.   Holy Spirit is Eternal and Self existent – The Third Person of the </a:t>
            </a:r>
            <a:r>
              <a:rPr lang="en-CA" sz="2800" dirty="0" err="1"/>
              <a:t>GodHead</a:t>
            </a:r>
            <a:r>
              <a:rPr lang="en-CA" sz="2800" dirty="0"/>
              <a:t>   </a:t>
            </a:r>
            <a:r>
              <a:rPr lang="en-CA" sz="2400" dirty="0"/>
              <a:t>(See </a:t>
            </a:r>
            <a:r>
              <a:rPr lang="en-US" sz="2400" dirty="0"/>
              <a:t>Ps. 104:1–3, 30)  (</a:t>
            </a:r>
            <a:r>
              <a:rPr lang="en-US" sz="2400" dirty="0" err="1"/>
              <a:t>Bazalel</a:t>
            </a:r>
            <a:r>
              <a:rPr lang="en-US" sz="2400" dirty="0"/>
              <a:t> - Ex. 31:1–5).</a:t>
            </a:r>
            <a:br>
              <a:rPr lang="en-US" sz="2800" dirty="0"/>
            </a:br>
            <a:r>
              <a:rPr lang="en-US" sz="2800" dirty="0"/>
              <a:t>  </a:t>
            </a:r>
            <a:endParaRPr lang="en-CA" sz="2800" dirty="0"/>
          </a:p>
        </p:txBody>
      </p:sp>
      <p:sp>
        <p:nvSpPr>
          <p:cNvPr id="3" name="Content Placeholder 2">
            <a:extLst>
              <a:ext uri="{FF2B5EF4-FFF2-40B4-BE49-F238E27FC236}">
                <a16:creationId xmlns:a16="http://schemas.microsoft.com/office/drawing/2014/main" id="{76711095-8122-1EA7-2CAD-D05F3281A652}"/>
              </a:ext>
            </a:extLst>
          </p:cNvPr>
          <p:cNvSpPr>
            <a:spLocks noGrp="1"/>
          </p:cNvSpPr>
          <p:nvPr>
            <p:ph idx="1"/>
          </p:nvPr>
        </p:nvSpPr>
        <p:spPr>
          <a:xfrm>
            <a:off x="579581" y="1343817"/>
            <a:ext cx="8721437" cy="5398727"/>
          </a:xfrm>
        </p:spPr>
        <p:txBody>
          <a:bodyPr>
            <a:normAutofit fontScale="92500" lnSpcReduction="10000"/>
          </a:bodyPr>
          <a:lstStyle/>
          <a:p>
            <a:r>
              <a:rPr lang="en-US" dirty="0"/>
              <a:t>“The earth was without form and void, and darkness was over the face of the deep. And the </a:t>
            </a:r>
            <a:r>
              <a:rPr lang="en-US" b="1" i="1" dirty="0"/>
              <a:t>Spirit of God </a:t>
            </a:r>
            <a:r>
              <a:rPr lang="en-US" dirty="0"/>
              <a:t>was hovering </a:t>
            </a:r>
            <a:r>
              <a:rPr lang="en-US" u="sng" dirty="0"/>
              <a:t>(“waiting to act” </a:t>
            </a:r>
            <a:r>
              <a:rPr lang="en-US" dirty="0"/>
              <a:t>over the face of the waters”    (Genesis 1:2)</a:t>
            </a:r>
          </a:p>
          <a:p>
            <a:pPr marL="0" indent="0">
              <a:buNone/>
            </a:pPr>
            <a:endParaRPr lang="en-US" dirty="0"/>
          </a:p>
          <a:p>
            <a:pPr marL="0" indent="0">
              <a:buNone/>
            </a:pPr>
            <a:endParaRPr lang="en-US" dirty="0"/>
          </a:p>
          <a:p>
            <a:r>
              <a:rPr lang="en-US" dirty="0"/>
              <a:t>“But when </a:t>
            </a:r>
            <a:r>
              <a:rPr lang="en-US" b="1" dirty="0"/>
              <a:t>the Helper </a:t>
            </a:r>
            <a:r>
              <a:rPr lang="en-US" dirty="0"/>
              <a:t>comes, whom </a:t>
            </a:r>
            <a:r>
              <a:rPr lang="en-US" i="1" u="sng" dirty="0"/>
              <a:t>I will (Jesus) send to you </a:t>
            </a:r>
            <a:r>
              <a:rPr lang="en-US" dirty="0"/>
              <a:t>from the Father, </a:t>
            </a:r>
            <a:r>
              <a:rPr lang="en-US" b="1" u="sng" dirty="0"/>
              <a:t>the Spirit of truth</a:t>
            </a:r>
            <a:r>
              <a:rPr lang="en-US" dirty="0"/>
              <a:t>, who proceeds from the Father, he will bear witness about me”  (John 15:26) </a:t>
            </a:r>
          </a:p>
          <a:p>
            <a:endParaRPr lang="en-US" dirty="0"/>
          </a:p>
          <a:p>
            <a:r>
              <a:rPr lang="en-CA" b="1" i="1" dirty="0">
                <a:solidFill>
                  <a:srgbClr val="00B050"/>
                </a:solidFill>
                <a:latin typeface="Calibri Light" panose="020F0302020204030204"/>
                <a:ea typeface="+mj-ea"/>
                <a:cs typeface="+mj-cs"/>
              </a:rPr>
              <a:t>Implications for Marriage?  We need the Holy Spirit in marriage to “check” our spirit when we loose perspective. If we are humble and teachable The Holy Spirit will convict us of what ATTITUDES we need to address!  (1 Corinthians 2:9-16, John 16:9-11)</a:t>
            </a:r>
            <a:endParaRPr lang="en-CA" dirty="0"/>
          </a:p>
        </p:txBody>
      </p:sp>
      <p:pic>
        <p:nvPicPr>
          <p:cNvPr id="4" name="Picture 3">
            <a:extLst>
              <a:ext uri="{FF2B5EF4-FFF2-40B4-BE49-F238E27FC236}">
                <a16:creationId xmlns:a16="http://schemas.microsoft.com/office/drawing/2014/main" id="{5673305A-8BA2-8ED7-B234-F3AD81B900B0}"/>
              </a:ext>
            </a:extLst>
          </p:cNvPr>
          <p:cNvPicPr>
            <a:picLocks noChangeAspect="1"/>
          </p:cNvPicPr>
          <p:nvPr/>
        </p:nvPicPr>
        <p:blipFill>
          <a:blip r:embed="rId2"/>
          <a:stretch>
            <a:fillRect/>
          </a:stretch>
        </p:blipFill>
        <p:spPr>
          <a:xfrm>
            <a:off x="9727002" y="2393808"/>
            <a:ext cx="2066723" cy="1457070"/>
          </a:xfrm>
          <a:prstGeom prst="rect">
            <a:avLst/>
          </a:prstGeom>
        </p:spPr>
      </p:pic>
    </p:spTree>
    <p:extLst>
      <p:ext uri="{BB962C8B-B14F-4D97-AF65-F5344CB8AC3E}">
        <p14:creationId xmlns:p14="http://schemas.microsoft.com/office/powerpoint/2010/main" val="28415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5028</TotalTime>
  <Words>2207</Words>
  <Application>Microsoft Office PowerPoint</Application>
  <PresentationFormat>Widescreen</PresentationFormat>
  <Paragraphs>279</Paragraphs>
  <Slides>21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 Narrow</vt:lpstr>
      <vt:lpstr>Calibri</vt:lpstr>
      <vt:lpstr>Calibri Light</vt:lpstr>
      <vt:lpstr>MV Boli</vt:lpstr>
      <vt:lpstr>Office Theme</vt:lpstr>
      <vt:lpstr>5_Office Theme</vt:lpstr>
      <vt:lpstr>Pray:  Prepare your heart individually before the LORD. </vt:lpstr>
      <vt:lpstr>PowerPoint Presentation</vt:lpstr>
      <vt:lpstr>PowerPoint Presentation</vt:lpstr>
      <vt:lpstr>PowerPoint Presentation</vt:lpstr>
      <vt:lpstr>Lesson 1 -  Whose are we?</vt:lpstr>
      <vt:lpstr>WHO is the starting point for our marriage?  1.  God is Self Existent…..“In the beginning God…”  Genesis 1:1</vt:lpstr>
      <vt:lpstr>“For I am God, and there is no other; I am God, and there is none like Me” (Isaiah 46:9)  </vt:lpstr>
      <vt:lpstr>2.   Jesus is Self Existent. – </vt:lpstr>
      <vt:lpstr>3.   Holy Spirit is Eternal and Self existent – The Third Person of the GodHead   (See Ps. 104:1–3, 30)  (Bazalel - Ex. 31:1–5).   </vt:lpstr>
      <vt:lpstr>4. God  strategically and intentionally designed creation through a deliberate thought out process. </vt:lpstr>
      <vt:lpstr>2) God forms Order out of Chaos  - “The earth was without form and void, and darkness was over the face of the deep…”  (Genesis 1:2b)</vt:lpstr>
      <vt:lpstr>How did God  strategically and intentionally design creation through a deliberate thought out process? </vt:lpstr>
      <vt:lpstr>1) God  Intentionally Speaks.  God Announces. “And God said” (1:3) – God has exclusive intent</vt:lpstr>
      <vt:lpstr>2)  God Commands! - “And God said, Let there be!!”  (Genesis 1:3b) </vt:lpstr>
      <vt:lpstr>3) God’s Design– LIGHT. “God said, Let there be light”  (Genesis 1:3c)</vt:lpstr>
      <vt:lpstr>4) God Fulfills – “And there was light” (Genesis 1:3d)</vt:lpstr>
      <vt:lpstr>5) God evaluates – “God saw…” (Gen 1:4) </vt:lpstr>
      <vt:lpstr>6) God approves - –“God saw that the light was good” (Gen 1:4). </vt:lpstr>
      <vt:lpstr>7) God Separates - “God separated the light form the darkness…” (Gen 1:4). </vt:lpstr>
      <vt:lpstr>8) God defines and Names -    “God called the light “day”…”darkness “night”. (Genesis 1:5)</vt:lpstr>
      <vt:lpstr>Implications for Marriage?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Brannan</dc:creator>
  <cp:lastModifiedBy>Craig Brannan</cp:lastModifiedBy>
  <cp:revision>50</cp:revision>
  <cp:lastPrinted>2023-03-03T01:15:47Z</cp:lastPrinted>
  <dcterms:created xsi:type="dcterms:W3CDTF">2023-02-19T14:00:43Z</dcterms:created>
  <dcterms:modified xsi:type="dcterms:W3CDTF">2023-03-04T13:53:49Z</dcterms:modified>
</cp:coreProperties>
</file>